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notesMasterIdLst>
    <p:notesMasterId r:id="rId4"/>
  </p:notesMasterIdLst>
  <p:sldIdLst>
    <p:sldId id="256" r:id="rId2"/>
    <p:sldId id="258" r:id="rId3"/>
  </p:sldIdLst>
  <p:sldSz cx="10909300" cy="7777163"/>
  <p:notesSz cx="6864350" cy="9996488"/>
  <p:defaultTextStyle>
    <a:defPPr>
      <a:defRPr lang="nl-NL"/>
    </a:defPPr>
    <a:lvl1pPr marL="0" algn="l" defTabSz="1067589" rtl="0" eaLnBrk="1" latinLnBrk="0" hangingPunct="1">
      <a:defRPr sz="2000" kern="1200">
        <a:solidFill>
          <a:schemeClr val="tx1"/>
        </a:solidFill>
        <a:latin typeface="+mn-lt"/>
        <a:ea typeface="+mn-ea"/>
        <a:cs typeface="+mn-cs"/>
      </a:defRPr>
    </a:lvl1pPr>
    <a:lvl2pPr marL="533794" algn="l" defTabSz="1067589" rtl="0" eaLnBrk="1" latinLnBrk="0" hangingPunct="1">
      <a:defRPr sz="2000" kern="1200">
        <a:solidFill>
          <a:schemeClr val="tx1"/>
        </a:solidFill>
        <a:latin typeface="+mn-lt"/>
        <a:ea typeface="+mn-ea"/>
        <a:cs typeface="+mn-cs"/>
      </a:defRPr>
    </a:lvl2pPr>
    <a:lvl3pPr marL="1067589" algn="l" defTabSz="1067589" rtl="0" eaLnBrk="1" latinLnBrk="0" hangingPunct="1">
      <a:defRPr sz="2000" kern="1200">
        <a:solidFill>
          <a:schemeClr val="tx1"/>
        </a:solidFill>
        <a:latin typeface="+mn-lt"/>
        <a:ea typeface="+mn-ea"/>
        <a:cs typeface="+mn-cs"/>
      </a:defRPr>
    </a:lvl3pPr>
    <a:lvl4pPr marL="1601384" algn="l" defTabSz="1067589" rtl="0" eaLnBrk="1" latinLnBrk="0" hangingPunct="1">
      <a:defRPr sz="2000" kern="1200">
        <a:solidFill>
          <a:schemeClr val="tx1"/>
        </a:solidFill>
        <a:latin typeface="+mn-lt"/>
        <a:ea typeface="+mn-ea"/>
        <a:cs typeface="+mn-cs"/>
      </a:defRPr>
    </a:lvl4pPr>
    <a:lvl5pPr marL="2135179" algn="l" defTabSz="1067589" rtl="0" eaLnBrk="1" latinLnBrk="0" hangingPunct="1">
      <a:defRPr sz="2000" kern="1200">
        <a:solidFill>
          <a:schemeClr val="tx1"/>
        </a:solidFill>
        <a:latin typeface="+mn-lt"/>
        <a:ea typeface="+mn-ea"/>
        <a:cs typeface="+mn-cs"/>
      </a:defRPr>
    </a:lvl5pPr>
    <a:lvl6pPr marL="2668973" algn="l" defTabSz="1067589" rtl="0" eaLnBrk="1" latinLnBrk="0" hangingPunct="1">
      <a:defRPr sz="2000" kern="1200">
        <a:solidFill>
          <a:schemeClr val="tx1"/>
        </a:solidFill>
        <a:latin typeface="+mn-lt"/>
        <a:ea typeface="+mn-ea"/>
        <a:cs typeface="+mn-cs"/>
      </a:defRPr>
    </a:lvl6pPr>
    <a:lvl7pPr marL="3202767" algn="l" defTabSz="1067589" rtl="0" eaLnBrk="1" latinLnBrk="0" hangingPunct="1">
      <a:defRPr sz="2000" kern="1200">
        <a:solidFill>
          <a:schemeClr val="tx1"/>
        </a:solidFill>
        <a:latin typeface="+mn-lt"/>
        <a:ea typeface="+mn-ea"/>
        <a:cs typeface="+mn-cs"/>
      </a:defRPr>
    </a:lvl7pPr>
    <a:lvl8pPr marL="3736563" algn="l" defTabSz="1067589" rtl="0" eaLnBrk="1" latinLnBrk="0" hangingPunct="1">
      <a:defRPr sz="2000" kern="1200">
        <a:solidFill>
          <a:schemeClr val="tx1"/>
        </a:solidFill>
        <a:latin typeface="+mn-lt"/>
        <a:ea typeface="+mn-ea"/>
        <a:cs typeface="+mn-cs"/>
      </a:defRPr>
    </a:lvl8pPr>
    <a:lvl9pPr marL="4270357" algn="l" defTabSz="1067589"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50">
          <p15:clr>
            <a:srgbClr val="A4A3A4"/>
          </p15:clr>
        </p15:guide>
        <p15:guide id="2" pos="3437">
          <p15:clr>
            <a:srgbClr val="A4A3A4"/>
          </p15:clr>
        </p15:guide>
      </p15:sldGuideLst>
    </p:ext>
    <p:ext uri="{2D200454-40CA-4A62-9FC3-DE9A4176ACB9}">
      <p15:notesGuideLst xmlns:p15="http://schemas.microsoft.com/office/powerpoint/2012/main">
        <p15:guide id="1" orient="horz" pos="3150">
          <p15:clr>
            <a:srgbClr val="A4A3A4"/>
          </p15:clr>
        </p15:guide>
        <p15:guide id="2" pos="2160">
          <p15:clr>
            <a:srgbClr val="A4A3A4"/>
          </p15:clr>
        </p15:guide>
        <p15:guide id="3" orient="horz" pos="3149">
          <p15:clr>
            <a:srgbClr val="A4A3A4"/>
          </p15:clr>
        </p15:guide>
        <p15:guide id="4" pos="216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89" autoAdjust="0"/>
    <p:restoredTop sz="94660"/>
  </p:normalViewPr>
  <p:slideViewPr>
    <p:cSldViewPr>
      <p:cViewPr varScale="1">
        <p:scale>
          <a:sx n="90" d="100"/>
          <a:sy n="90" d="100"/>
        </p:scale>
        <p:origin x="1056" y="72"/>
      </p:cViewPr>
      <p:guideLst>
        <p:guide orient="horz" pos="2450"/>
        <p:guide pos="3437"/>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3942" y="-102"/>
      </p:cViewPr>
      <p:guideLst>
        <p:guide orient="horz" pos="3150"/>
        <p:guide pos="2160"/>
        <p:guide orient="horz" pos="3149"/>
        <p:guide pos="216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4552" cy="49982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8210" y="0"/>
            <a:ext cx="2974552" cy="499825"/>
          </a:xfrm>
          <a:prstGeom prst="rect">
            <a:avLst/>
          </a:prstGeom>
        </p:spPr>
        <p:txBody>
          <a:bodyPr vert="horz" lIns="91440" tIns="45720" rIns="91440" bIns="45720" rtlCol="0"/>
          <a:lstStyle>
            <a:lvl1pPr algn="r">
              <a:defRPr sz="1200"/>
            </a:lvl1pPr>
          </a:lstStyle>
          <a:p>
            <a:fld id="{5A309A6A-A610-4553-87F3-EECC8D610459}" type="datetimeFigureOut">
              <a:rPr lang="nl-NL" smtClean="0"/>
              <a:pPr/>
              <a:t>30-4-2024</a:t>
            </a:fld>
            <a:endParaRPr lang="nl-NL"/>
          </a:p>
        </p:txBody>
      </p:sp>
      <p:sp>
        <p:nvSpPr>
          <p:cNvPr id="4" name="Tijdelijke aanduiding voor dia-afbeelding 3"/>
          <p:cNvSpPr>
            <a:spLocks noGrp="1" noRot="1" noChangeAspect="1"/>
          </p:cNvSpPr>
          <p:nvPr>
            <p:ph type="sldImg" idx="2"/>
          </p:nvPr>
        </p:nvSpPr>
        <p:spPr>
          <a:xfrm>
            <a:off x="803275" y="750888"/>
            <a:ext cx="5257800" cy="37480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6435" y="4749126"/>
            <a:ext cx="5491480" cy="4498419"/>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95077"/>
            <a:ext cx="2974552" cy="49982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8210" y="9495077"/>
            <a:ext cx="2974552" cy="499825"/>
          </a:xfrm>
          <a:prstGeom prst="rect">
            <a:avLst/>
          </a:prstGeom>
        </p:spPr>
        <p:txBody>
          <a:bodyPr vert="horz" lIns="91440" tIns="45720" rIns="91440" bIns="45720" rtlCol="0" anchor="b"/>
          <a:lstStyle>
            <a:lvl1pPr algn="r">
              <a:defRPr sz="1200"/>
            </a:lvl1pPr>
          </a:lstStyle>
          <a:p>
            <a:fld id="{E6E0818C-F6BE-4228-9ABF-D48AD943BD08}" type="slidenum">
              <a:rPr lang="nl-NL" smtClean="0"/>
              <a:pPr/>
              <a:t>‹#›</a:t>
            </a:fld>
            <a:endParaRPr lang="nl-NL"/>
          </a:p>
        </p:txBody>
      </p:sp>
    </p:spTree>
  </p:cSld>
  <p:clrMap bg1="lt1" tx1="dk1" bg2="lt2" tx2="dk2" accent1="accent1" accent2="accent2" accent3="accent3" accent4="accent4" accent5="accent5" accent6="accent6" hlink="hlink" folHlink="folHlink"/>
  <p:notesStyle>
    <a:lvl1pPr marL="0" algn="l" defTabSz="1067589" rtl="0" eaLnBrk="1" latinLnBrk="0" hangingPunct="1">
      <a:defRPr sz="1400" kern="1200">
        <a:solidFill>
          <a:schemeClr val="tx1"/>
        </a:solidFill>
        <a:latin typeface="+mn-lt"/>
        <a:ea typeface="+mn-ea"/>
        <a:cs typeface="+mn-cs"/>
      </a:defRPr>
    </a:lvl1pPr>
    <a:lvl2pPr marL="533794" algn="l" defTabSz="1067589" rtl="0" eaLnBrk="1" latinLnBrk="0" hangingPunct="1">
      <a:defRPr sz="1400" kern="1200">
        <a:solidFill>
          <a:schemeClr val="tx1"/>
        </a:solidFill>
        <a:latin typeface="+mn-lt"/>
        <a:ea typeface="+mn-ea"/>
        <a:cs typeface="+mn-cs"/>
      </a:defRPr>
    </a:lvl2pPr>
    <a:lvl3pPr marL="1067589" algn="l" defTabSz="1067589" rtl="0" eaLnBrk="1" latinLnBrk="0" hangingPunct="1">
      <a:defRPr sz="1400" kern="1200">
        <a:solidFill>
          <a:schemeClr val="tx1"/>
        </a:solidFill>
        <a:latin typeface="+mn-lt"/>
        <a:ea typeface="+mn-ea"/>
        <a:cs typeface="+mn-cs"/>
      </a:defRPr>
    </a:lvl3pPr>
    <a:lvl4pPr marL="1601384" algn="l" defTabSz="1067589" rtl="0" eaLnBrk="1" latinLnBrk="0" hangingPunct="1">
      <a:defRPr sz="1400" kern="1200">
        <a:solidFill>
          <a:schemeClr val="tx1"/>
        </a:solidFill>
        <a:latin typeface="+mn-lt"/>
        <a:ea typeface="+mn-ea"/>
        <a:cs typeface="+mn-cs"/>
      </a:defRPr>
    </a:lvl4pPr>
    <a:lvl5pPr marL="2135179" algn="l" defTabSz="1067589" rtl="0" eaLnBrk="1" latinLnBrk="0" hangingPunct="1">
      <a:defRPr sz="1400" kern="1200">
        <a:solidFill>
          <a:schemeClr val="tx1"/>
        </a:solidFill>
        <a:latin typeface="+mn-lt"/>
        <a:ea typeface="+mn-ea"/>
        <a:cs typeface="+mn-cs"/>
      </a:defRPr>
    </a:lvl5pPr>
    <a:lvl6pPr marL="2668973" algn="l" defTabSz="1067589" rtl="0" eaLnBrk="1" latinLnBrk="0" hangingPunct="1">
      <a:defRPr sz="1400" kern="1200">
        <a:solidFill>
          <a:schemeClr val="tx1"/>
        </a:solidFill>
        <a:latin typeface="+mn-lt"/>
        <a:ea typeface="+mn-ea"/>
        <a:cs typeface="+mn-cs"/>
      </a:defRPr>
    </a:lvl6pPr>
    <a:lvl7pPr marL="3202767" algn="l" defTabSz="1067589" rtl="0" eaLnBrk="1" latinLnBrk="0" hangingPunct="1">
      <a:defRPr sz="1400" kern="1200">
        <a:solidFill>
          <a:schemeClr val="tx1"/>
        </a:solidFill>
        <a:latin typeface="+mn-lt"/>
        <a:ea typeface="+mn-ea"/>
        <a:cs typeface="+mn-cs"/>
      </a:defRPr>
    </a:lvl7pPr>
    <a:lvl8pPr marL="3736563" algn="l" defTabSz="1067589" rtl="0" eaLnBrk="1" latinLnBrk="0" hangingPunct="1">
      <a:defRPr sz="1400" kern="1200">
        <a:solidFill>
          <a:schemeClr val="tx1"/>
        </a:solidFill>
        <a:latin typeface="+mn-lt"/>
        <a:ea typeface="+mn-ea"/>
        <a:cs typeface="+mn-cs"/>
      </a:defRPr>
    </a:lvl8pPr>
    <a:lvl9pPr marL="4270357" algn="l" defTabSz="106758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803275" y="750888"/>
            <a:ext cx="5257800" cy="3748087"/>
          </a:xfrm>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E6E0818C-F6BE-4228-9ABF-D48AD943BD08}" type="slidenum">
              <a:rPr lang="nl-NL" smtClean="0"/>
              <a:pPr/>
              <a:t>1</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2">
        <a:schemeClr val="bg2"/>
      </p:bgRef>
    </p:bg>
    <p:spTree>
      <p:nvGrpSpPr>
        <p:cNvPr id="1" name=""/>
        <p:cNvGrpSpPr/>
        <p:nvPr/>
      </p:nvGrpSpPr>
      <p:grpSpPr>
        <a:xfrm>
          <a:off x="0" y="0"/>
          <a:ext cx="0" cy="0"/>
          <a:chOff x="0" y="0"/>
          <a:chExt cx="0" cy="0"/>
        </a:xfrm>
      </p:grpSpPr>
      <p:sp>
        <p:nvSpPr>
          <p:cNvPr id="9" name="Rechthoek 8"/>
          <p:cNvSpPr/>
          <p:nvPr/>
        </p:nvSpPr>
        <p:spPr bwMode="ltGray">
          <a:xfrm>
            <a:off x="1" y="0"/>
            <a:ext cx="10909299" cy="5823721"/>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lIns="106774" tIns="53387" rIns="106774" bIns="53387" rtlCol="0" anchor="ctr"/>
          <a:lstStyle/>
          <a:p>
            <a:pPr algn="ctr" eaLnBrk="1" latinLnBrk="0" hangingPunct="1"/>
            <a:endParaRPr kumimoji="0" lang="en-US"/>
          </a:p>
        </p:txBody>
      </p:sp>
      <p:sp>
        <p:nvSpPr>
          <p:cNvPr id="2" name="Titel 1"/>
          <p:cNvSpPr>
            <a:spLocks noGrp="1"/>
          </p:cNvSpPr>
          <p:nvPr>
            <p:ph type="ctrTitle"/>
          </p:nvPr>
        </p:nvSpPr>
        <p:spPr>
          <a:xfrm>
            <a:off x="818198" y="3805625"/>
            <a:ext cx="9636548" cy="1897628"/>
          </a:xfrm>
        </p:spPr>
        <p:txBody>
          <a:bodyPr vert="horz" lIns="106774" tIns="0" rIns="53387" bIns="0" rtlCol="0" anchor="t">
            <a:normAutofit/>
            <a:scene3d>
              <a:camera prst="orthographicFront"/>
              <a:lightRig rig="threePt" dir="t">
                <a:rot lat="0" lon="0" rev="4800000"/>
              </a:lightRig>
            </a:scene3d>
            <a:sp3d prstMaterial="matte">
              <a:bevelT w="50800" h="10160"/>
            </a:sp3d>
          </a:bodyPr>
          <a:lstStyle>
            <a:lvl1pPr algn="l">
              <a:defRPr sz="5500" b="1"/>
            </a:lvl1pPr>
            <a:extLst/>
          </a:lstStyle>
          <a:p>
            <a:r>
              <a:rPr kumimoji="0" lang="nl-NL"/>
              <a:t>Klik om de stijl te bewerken</a:t>
            </a:r>
            <a:endParaRPr kumimoji="0" lang="en-US"/>
          </a:p>
        </p:txBody>
      </p:sp>
      <p:sp>
        <p:nvSpPr>
          <p:cNvPr id="3" name="Ondertitel 2"/>
          <p:cNvSpPr>
            <a:spLocks noGrp="1"/>
          </p:cNvSpPr>
          <p:nvPr>
            <p:ph type="subTitle" idx="1"/>
          </p:nvPr>
        </p:nvSpPr>
        <p:spPr>
          <a:xfrm>
            <a:off x="818198" y="2073910"/>
            <a:ext cx="9636548" cy="1700606"/>
          </a:xfrm>
        </p:spPr>
        <p:txBody>
          <a:bodyPr lIns="138807" tIns="0" rIns="53387" bIns="0" anchor="b"/>
          <a:lstStyle>
            <a:lvl1pPr marL="0" indent="0" algn="l">
              <a:buNone/>
              <a:defRPr sz="2300">
                <a:solidFill>
                  <a:srgbClr val="FFFFFF"/>
                </a:solidFill>
              </a:defRPr>
            </a:lvl1pPr>
            <a:lvl2pPr marL="533872" indent="0" algn="ctr">
              <a:buNone/>
              <a:defRPr>
                <a:solidFill>
                  <a:schemeClr val="tx1">
                    <a:tint val="75000"/>
                  </a:schemeClr>
                </a:solidFill>
              </a:defRPr>
            </a:lvl2pPr>
            <a:lvl3pPr marL="1067745" indent="0" algn="ctr">
              <a:buNone/>
              <a:defRPr>
                <a:solidFill>
                  <a:schemeClr val="tx1">
                    <a:tint val="75000"/>
                  </a:schemeClr>
                </a:solidFill>
              </a:defRPr>
            </a:lvl3pPr>
            <a:lvl4pPr marL="1601617" indent="0" algn="ctr">
              <a:buNone/>
              <a:defRPr>
                <a:solidFill>
                  <a:schemeClr val="tx1">
                    <a:tint val="75000"/>
                  </a:schemeClr>
                </a:solidFill>
              </a:defRPr>
            </a:lvl4pPr>
            <a:lvl5pPr marL="2135490" indent="0" algn="ctr">
              <a:buNone/>
              <a:defRPr>
                <a:solidFill>
                  <a:schemeClr val="tx1">
                    <a:tint val="75000"/>
                  </a:schemeClr>
                </a:solidFill>
              </a:defRPr>
            </a:lvl5pPr>
            <a:lvl6pPr marL="2669362" indent="0" algn="ctr">
              <a:buNone/>
              <a:defRPr>
                <a:solidFill>
                  <a:schemeClr val="tx1">
                    <a:tint val="75000"/>
                  </a:schemeClr>
                </a:solidFill>
              </a:defRPr>
            </a:lvl6pPr>
            <a:lvl7pPr marL="3203235" indent="0" algn="ctr">
              <a:buNone/>
              <a:defRPr>
                <a:solidFill>
                  <a:schemeClr val="tx1">
                    <a:tint val="75000"/>
                  </a:schemeClr>
                </a:solidFill>
              </a:defRPr>
            </a:lvl7pPr>
            <a:lvl8pPr marL="3737107" indent="0" algn="ctr">
              <a:buNone/>
              <a:defRPr>
                <a:solidFill>
                  <a:schemeClr val="tx1">
                    <a:tint val="75000"/>
                  </a:schemeClr>
                </a:solidFill>
              </a:defRPr>
            </a:lvl8pPr>
            <a:lvl9pPr marL="4270980" indent="0" algn="ctr">
              <a:buNone/>
              <a:defRPr>
                <a:solidFill>
                  <a:schemeClr val="tx1">
                    <a:tint val="75000"/>
                  </a:schemeClr>
                </a:solidFill>
              </a:defRPr>
            </a:lvl9pPr>
            <a:extLst/>
          </a:lstStyle>
          <a:p>
            <a:r>
              <a:rPr kumimoji="0" lang="nl-NL"/>
              <a:t>Klik om het opmaakprofiel van de modelondertitel te bewerken</a:t>
            </a:r>
            <a:endParaRPr kumimoji="0" lang="en-US"/>
          </a:p>
        </p:txBody>
      </p:sp>
      <p:sp>
        <p:nvSpPr>
          <p:cNvPr id="4" name="Tijdelijke aanduiding voor datum 3"/>
          <p:cNvSpPr>
            <a:spLocks noGrp="1"/>
          </p:cNvSpPr>
          <p:nvPr>
            <p:ph type="dt" sz="half" idx="10"/>
          </p:nvPr>
        </p:nvSpPr>
        <p:spPr/>
        <p:txBody>
          <a:bodyPr/>
          <a:lstStyle/>
          <a:p>
            <a:fld id="{418A96AB-324B-4877-BBF7-45CD8788CCEA}" type="datetimeFigureOut">
              <a:rPr lang="nl-NL" smtClean="0"/>
              <a:pPr/>
              <a:t>30-4-2024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688A150-5153-4E4B-AEF4-46D661B718AC}" type="slidenum">
              <a:rPr lang="nl-NL" smtClean="0"/>
              <a:pPr/>
              <a:t>‹#›</a:t>
            </a:fld>
            <a:endParaRPr lang="nl-NL"/>
          </a:p>
        </p:txBody>
      </p:sp>
      <p:sp>
        <p:nvSpPr>
          <p:cNvPr id="10" name="Rechthoek 9"/>
          <p:cNvSpPr/>
          <p:nvPr/>
        </p:nvSpPr>
        <p:spPr bwMode="invGray">
          <a:xfrm>
            <a:off x="0" y="5815673"/>
            <a:ext cx="10909300" cy="5184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lIns="106774" tIns="53387" rIns="106774" bIns="53387"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418A96AB-324B-4877-BBF7-45CD8788CCEA}" type="datetimeFigureOut">
              <a:rPr lang="nl-NL" smtClean="0"/>
              <a:pPr/>
              <a:t>30-4-2024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688A150-5153-4E4B-AEF4-46D661B718AC}" type="slidenum">
              <a:rPr lang="nl-NL" smtClean="0"/>
              <a:pPr/>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9" name="Rechthoek 8"/>
          <p:cNvSpPr/>
          <p:nvPr/>
        </p:nvSpPr>
        <p:spPr bwMode="invGray">
          <a:xfrm>
            <a:off x="7872878" y="0"/>
            <a:ext cx="54547" cy="7777163"/>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lIns="106774" tIns="53387" rIns="106774" bIns="53387" rtlCol="0" anchor="ctr"/>
          <a:lstStyle/>
          <a:p>
            <a:pPr algn="ctr" eaLnBrk="1" latinLnBrk="0" hangingPunct="1"/>
            <a:endParaRPr kumimoji="0" lang="en-US"/>
          </a:p>
        </p:txBody>
      </p:sp>
      <p:sp>
        <p:nvSpPr>
          <p:cNvPr id="8" name="Rechthoek 7"/>
          <p:cNvSpPr/>
          <p:nvPr/>
        </p:nvSpPr>
        <p:spPr bwMode="ltGray">
          <a:xfrm>
            <a:off x="7931060" y="0"/>
            <a:ext cx="3000059" cy="77771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lIns="106774" tIns="53387" rIns="106774" bIns="53387" rtlCol="0" anchor="ctr"/>
          <a:lstStyle/>
          <a:p>
            <a:pPr algn="ctr" eaLnBrk="1" latinLnBrk="0" hangingPunct="1"/>
            <a:endParaRPr kumimoji="0" lang="en-US"/>
          </a:p>
        </p:txBody>
      </p:sp>
      <p:sp>
        <p:nvSpPr>
          <p:cNvPr id="2" name="Verticale titel 1"/>
          <p:cNvSpPr>
            <a:spLocks noGrp="1"/>
          </p:cNvSpPr>
          <p:nvPr>
            <p:ph type="title" orient="vert"/>
          </p:nvPr>
        </p:nvSpPr>
        <p:spPr>
          <a:xfrm>
            <a:off x="8091064" y="311450"/>
            <a:ext cx="2272771" cy="6635792"/>
          </a:xfrm>
        </p:spPr>
        <p:txBody>
          <a:bodyPr vert="eaVert"/>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a:xfrm>
            <a:off x="545465" y="345652"/>
            <a:ext cx="7181956" cy="6635792"/>
          </a:xfrm>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418A96AB-324B-4877-BBF7-45CD8788CCEA}" type="datetimeFigureOut">
              <a:rPr lang="nl-NL" smtClean="0"/>
              <a:pPr/>
              <a:t>30-4-2024</a:t>
            </a:fld>
            <a:endParaRPr lang="nl-NL"/>
          </a:p>
        </p:txBody>
      </p:sp>
      <p:sp>
        <p:nvSpPr>
          <p:cNvPr id="5" name="Tijdelijke aanduiding voor voettekst 4"/>
          <p:cNvSpPr>
            <a:spLocks noGrp="1"/>
          </p:cNvSpPr>
          <p:nvPr>
            <p:ph type="ftr" sz="quarter" idx="11"/>
          </p:nvPr>
        </p:nvSpPr>
        <p:spPr>
          <a:xfrm>
            <a:off x="3150379" y="7232217"/>
            <a:ext cx="4577043" cy="414062"/>
          </a:xfrm>
        </p:spPr>
        <p:txBody>
          <a:bodyPr/>
          <a:lstStyle/>
          <a:p>
            <a:endParaRPr lang="nl-NL"/>
          </a:p>
        </p:txBody>
      </p:sp>
      <p:sp>
        <p:nvSpPr>
          <p:cNvPr id="6" name="Tijdelijke aanduiding voor dianummer 5"/>
          <p:cNvSpPr>
            <a:spLocks noGrp="1"/>
          </p:cNvSpPr>
          <p:nvPr>
            <p:ph type="sldNum" sz="quarter" idx="12"/>
          </p:nvPr>
        </p:nvSpPr>
        <p:spPr/>
        <p:txBody>
          <a:bodyPr/>
          <a:lstStyle/>
          <a:p>
            <a:fld id="{A688A150-5153-4E4B-AEF4-46D661B718AC}" type="slidenum">
              <a:rPr lang="nl-NL" smtClean="0"/>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545465" y="176283"/>
            <a:ext cx="9818370" cy="1420628"/>
          </a:xfrm>
        </p:spPr>
        <p:txBody>
          <a:bodyPr/>
          <a:lstStyle/>
          <a:p>
            <a:r>
              <a:rPr kumimoji="0" lang="nl-NL"/>
              <a:t>Klik om de stijl te bewerken</a:t>
            </a:r>
            <a:endParaRPr kumimoji="0" lang="en-US"/>
          </a:p>
        </p:txBody>
      </p:sp>
      <p:sp>
        <p:nvSpPr>
          <p:cNvPr id="3" name="Tijdelijke aanduiding voor inhoud 2"/>
          <p:cNvSpPr>
            <a:spLocks noGrp="1"/>
          </p:cNvSpPr>
          <p:nvPr>
            <p:ph idx="1"/>
          </p:nvPr>
        </p:nvSpPr>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418A96AB-324B-4877-BBF7-45CD8788CCEA}" type="datetimeFigureOut">
              <a:rPr lang="nl-NL" smtClean="0"/>
              <a:pPr/>
              <a:t>30-4-2024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688A150-5153-4E4B-AEF4-46D661B718AC}" type="slidenum">
              <a:rPr lang="nl-NL" smtClean="0"/>
              <a:pPr/>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2">
        <a:schemeClr val="bg2"/>
      </p:bgRef>
    </p:bg>
    <p:spTree>
      <p:nvGrpSpPr>
        <p:cNvPr id="1" name=""/>
        <p:cNvGrpSpPr/>
        <p:nvPr/>
      </p:nvGrpSpPr>
      <p:grpSpPr>
        <a:xfrm>
          <a:off x="0" y="0"/>
          <a:ext cx="0" cy="0"/>
          <a:chOff x="0" y="0"/>
          <a:chExt cx="0" cy="0"/>
        </a:xfrm>
      </p:grpSpPr>
      <p:sp>
        <p:nvSpPr>
          <p:cNvPr id="9" name="Rechthoek 8"/>
          <p:cNvSpPr/>
          <p:nvPr/>
        </p:nvSpPr>
        <p:spPr bwMode="ltGray">
          <a:xfrm>
            <a:off x="0" y="1"/>
            <a:ext cx="10909300" cy="29513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lIns="106774" tIns="53387" rIns="106774" bIns="53387" rtlCol="0" anchor="ctr"/>
          <a:lstStyle/>
          <a:p>
            <a:pPr algn="ctr" eaLnBrk="1" latinLnBrk="0" hangingPunct="1"/>
            <a:endParaRPr kumimoji="0" lang="en-US"/>
          </a:p>
        </p:txBody>
      </p:sp>
      <p:sp>
        <p:nvSpPr>
          <p:cNvPr id="12" name="Rechthoek 11"/>
          <p:cNvSpPr/>
          <p:nvPr/>
        </p:nvSpPr>
        <p:spPr bwMode="invGray">
          <a:xfrm>
            <a:off x="0" y="2951330"/>
            <a:ext cx="10909300" cy="5184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lIns="106774" tIns="53387" rIns="106774" bIns="53387" rtlCol="0" anchor="ctr"/>
          <a:lstStyle/>
          <a:p>
            <a:pPr algn="ctr" eaLnBrk="1" latinLnBrk="0" hangingPunct="1"/>
            <a:endParaRPr kumimoji="0" lang="en-US"/>
          </a:p>
        </p:txBody>
      </p:sp>
      <p:sp>
        <p:nvSpPr>
          <p:cNvPr id="2" name="Titel 1"/>
          <p:cNvSpPr>
            <a:spLocks noGrp="1"/>
          </p:cNvSpPr>
          <p:nvPr>
            <p:ph type="title"/>
          </p:nvPr>
        </p:nvSpPr>
        <p:spPr>
          <a:xfrm>
            <a:off x="894563" y="134804"/>
            <a:ext cx="9560183" cy="1856150"/>
          </a:xfrm>
        </p:spPr>
        <p:txBody>
          <a:bodyPr vert="horz" lIns="106774" tIns="0" rIns="106774" bIns="0" rtlCol="0" anchor="b">
            <a:normAutofit/>
            <a:scene3d>
              <a:camera prst="orthographicFront"/>
              <a:lightRig rig="threePt" dir="t">
                <a:rot lat="0" lon="0" rev="4800000"/>
              </a:lightRig>
            </a:scene3d>
            <a:sp3d prstMaterial="matte">
              <a:bevelT w="50800" h="10160"/>
            </a:sp3d>
          </a:bodyPr>
          <a:lstStyle>
            <a:lvl1pPr algn="l">
              <a:defRPr sz="5500" b="1" cap="none" baseline="0"/>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883653" y="2073910"/>
            <a:ext cx="9571093" cy="777716"/>
          </a:xfrm>
        </p:spPr>
        <p:txBody>
          <a:bodyPr lIns="170839" tIns="0" rIns="53387" bIns="0" anchor="t"/>
          <a:lstStyle>
            <a:lvl1pPr marL="0" indent="0">
              <a:buNone/>
              <a:defRPr sz="2300">
                <a:solidFill>
                  <a:srgbClr val="FFFFFF"/>
                </a:solidFill>
              </a:defRPr>
            </a:lvl1pPr>
            <a:lvl2pPr marL="533872" indent="0">
              <a:buNone/>
              <a:defRPr sz="2100">
                <a:solidFill>
                  <a:schemeClr val="tx1">
                    <a:tint val="75000"/>
                  </a:schemeClr>
                </a:solidFill>
              </a:defRPr>
            </a:lvl2pPr>
            <a:lvl3pPr marL="1067745" indent="0">
              <a:buNone/>
              <a:defRPr sz="1900">
                <a:solidFill>
                  <a:schemeClr val="tx1">
                    <a:tint val="75000"/>
                  </a:schemeClr>
                </a:solidFill>
              </a:defRPr>
            </a:lvl3pPr>
            <a:lvl4pPr marL="1601617" indent="0">
              <a:buNone/>
              <a:defRPr sz="1600">
                <a:solidFill>
                  <a:schemeClr val="tx1">
                    <a:tint val="75000"/>
                  </a:schemeClr>
                </a:solidFill>
              </a:defRPr>
            </a:lvl4pPr>
            <a:lvl5pPr marL="2135490" indent="0">
              <a:buNone/>
              <a:defRPr sz="1600">
                <a:solidFill>
                  <a:schemeClr val="tx1">
                    <a:tint val="75000"/>
                  </a:schemeClr>
                </a:solidFill>
              </a:defRPr>
            </a:lvl5pPr>
            <a:lvl6pPr marL="2669362" indent="0">
              <a:buNone/>
              <a:defRPr sz="1600">
                <a:solidFill>
                  <a:schemeClr val="tx1">
                    <a:tint val="75000"/>
                  </a:schemeClr>
                </a:solidFill>
              </a:defRPr>
            </a:lvl6pPr>
            <a:lvl7pPr marL="3203235" indent="0">
              <a:buNone/>
              <a:defRPr sz="1600">
                <a:solidFill>
                  <a:schemeClr val="tx1">
                    <a:tint val="75000"/>
                  </a:schemeClr>
                </a:solidFill>
              </a:defRPr>
            </a:lvl7pPr>
            <a:lvl8pPr marL="3737107" indent="0">
              <a:buNone/>
              <a:defRPr sz="1600">
                <a:solidFill>
                  <a:schemeClr val="tx1">
                    <a:tint val="75000"/>
                  </a:schemeClr>
                </a:solidFill>
              </a:defRPr>
            </a:lvl8pPr>
            <a:lvl9pPr marL="4270980" indent="0">
              <a:buNone/>
              <a:defRPr sz="1600">
                <a:solidFill>
                  <a:schemeClr val="tx1">
                    <a:tint val="75000"/>
                  </a:schemeClr>
                </a:solidFill>
              </a:defRPr>
            </a:lvl9pPr>
            <a:extLst/>
          </a:lstStyle>
          <a:p>
            <a:pPr lvl="0" eaLnBrk="1" latinLnBrk="0" hangingPunct="1"/>
            <a:r>
              <a:rPr kumimoji="0" lang="nl-NL"/>
              <a:t>Klik om de modelstijlen te bewerken</a:t>
            </a:r>
          </a:p>
        </p:txBody>
      </p:sp>
      <p:sp>
        <p:nvSpPr>
          <p:cNvPr id="4" name="Tijdelijke aanduiding voor datum 3"/>
          <p:cNvSpPr>
            <a:spLocks noGrp="1"/>
          </p:cNvSpPr>
          <p:nvPr>
            <p:ph type="dt" sz="half" idx="10"/>
          </p:nvPr>
        </p:nvSpPr>
        <p:spPr/>
        <p:txBody>
          <a:bodyPr/>
          <a:lstStyle/>
          <a:p>
            <a:fld id="{418A96AB-324B-4877-BBF7-45CD8788CCEA}" type="datetimeFigureOut">
              <a:rPr lang="nl-NL" smtClean="0"/>
              <a:pPr/>
              <a:t>30-4-2024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688A150-5153-4E4B-AEF4-46D661B718AC}" type="slidenum">
              <a:rPr lang="nl-NL" smtClean="0"/>
              <a:pPr/>
              <a:t>‹#›</a:t>
            </a:fld>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sz="half" idx="1"/>
          </p:nvPr>
        </p:nvSpPr>
        <p:spPr>
          <a:xfrm>
            <a:off x="545465" y="2011693"/>
            <a:ext cx="4818274" cy="5243536"/>
          </a:xfrm>
        </p:spPr>
        <p:txBody>
          <a:bodyPr lIns="106774"/>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inhoud 3"/>
          <p:cNvSpPr>
            <a:spLocks noGrp="1"/>
          </p:cNvSpPr>
          <p:nvPr>
            <p:ph sz="half" idx="2"/>
          </p:nvPr>
        </p:nvSpPr>
        <p:spPr>
          <a:xfrm>
            <a:off x="5545561" y="2011693"/>
            <a:ext cx="4818274" cy="5243536"/>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5" name="Tijdelijke aanduiding voor datum 4"/>
          <p:cNvSpPr>
            <a:spLocks noGrp="1"/>
          </p:cNvSpPr>
          <p:nvPr>
            <p:ph type="dt" sz="half" idx="10"/>
          </p:nvPr>
        </p:nvSpPr>
        <p:spPr/>
        <p:txBody>
          <a:bodyPr/>
          <a:lstStyle/>
          <a:p>
            <a:fld id="{418A96AB-324B-4877-BBF7-45CD8788CCEA}" type="datetimeFigureOut">
              <a:rPr lang="nl-NL" smtClean="0"/>
              <a:pPr/>
              <a:t>30-4-2024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688A150-5153-4E4B-AEF4-46D661B718AC}" type="slidenum">
              <a:rPr lang="nl-NL" smtClean="0"/>
              <a:pPr/>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545465" y="1926699"/>
            <a:ext cx="4820169" cy="811232"/>
          </a:xfrm>
        </p:spPr>
        <p:txBody>
          <a:bodyPr lIns="170839" anchor="ctr"/>
          <a:lstStyle>
            <a:lvl1pPr marL="0" indent="0">
              <a:buNone/>
              <a:defRPr sz="2700" b="1" cap="all" baseline="0"/>
            </a:lvl1pPr>
            <a:lvl2pPr marL="533872" indent="0">
              <a:buNone/>
              <a:defRPr sz="2300" b="1"/>
            </a:lvl2pPr>
            <a:lvl3pPr marL="1067745" indent="0">
              <a:buNone/>
              <a:defRPr sz="2100" b="1"/>
            </a:lvl3pPr>
            <a:lvl4pPr marL="1601617" indent="0">
              <a:buNone/>
              <a:defRPr sz="1900" b="1"/>
            </a:lvl4pPr>
            <a:lvl5pPr marL="2135490" indent="0">
              <a:buNone/>
              <a:defRPr sz="1900" b="1"/>
            </a:lvl5pPr>
            <a:lvl6pPr marL="2669362" indent="0">
              <a:buNone/>
              <a:defRPr sz="1900" b="1"/>
            </a:lvl6pPr>
            <a:lvl7pPr marL="3203235" indent="0">
              <a:buNone/>
              <a:defRPr sz="1900" b="1"/>
            </a:lvl7pPr>
            <a:lvl8pPr marL="3737107" indent="0">
              <a:buNone/>
              <a:defRPr sz="1900" b="1"/>
            </a:lvl8pPr>
            <a:lvl9pPr marL="4270980" indent="0">
              <a:buNone/>
              <a:defRPr sz="1900" b="1"/>
            </a:lvl9pPr>
            <a:extLst/>
          </a:lstStyle>
          <a:p>
            <a:pPr lvl="0" eaLnBrk="1" latinLnBrk="0" hangingPunct="1"/>
            <a:r>
              <a:rPr kumimoji="0" lang="nl-NL"/>
              <a:t>Klik om de modelstijlen te bewerken</a:t>
            </a:r>
          </a:p>
        </p:txBody>
      </p:sp>
      <p:sp>
        <p:nvSpPr>
          <p:cNvPr id="4" name="Tijdelijke aanduiding voor inhoud 3"/>
          <p:cNvSpPr>
            <a:spLocks noGrp="1"/>
          </p:cNvSpPr>
          <p:nvPr>
            <p:ph sz="half" idx="2"/>
          </p:nvPr>
        </p:nvSpPr>
        <p:spPr>
          <a:xfrm>
            <a:off x="545465" y="2777815"/>
            <a:ext cx="4820169" cy="4480871"/>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5" name="Tijdelijke aanduiding voor tekst 4"/>
          <p:cNvSpPr>
            <a:spLocks noGrp="1"/>
          </p:cNvSpPr>
          <p:nvPr>
            <p:ph type="body" sz="quarter" idx="3"/>
          </p:nvPr>
        </p:nvSpPr>
        <p:spPr>
          <a:xfrm>
            <a:off x="5541774" y="1926699"/>
            <a:ext cx="4822062" cy="811232"/>
          </a:xfrm>
        </p:spPr>
        <p:txBody>
          <a:bodyPr lIns="170839" anchor="ctr"/>
          <a:lstStyle>
            <a:lvl1pPr marL="0" indent="0">
              <a:buNone/>
              <a:defRPr sz="2700" b="1" cap="all" baseline="0"/>
            </a:lvl1pPr>
            <a:lvl2pPr marL="533872" indent="0">
              <a:buNone/>
              <a:defRPr sz="2300" b="1"/>
            </a:lvl2pPr>
            <a:lvl3pPr marL="1067745" indent="0">
              <a:buNone/>
              <a:defRPr sz="2100" b="1"/>
            </a:lvl3pPr>
            <a:lvl4pPr marL="1601617" indent="0">
              <a:buNone/>
              <a:defRPr sz="1900" b="1"/>
            </a:lvl4pPr>
            <a:lvl5pPr marL="2135490" indent="0">
              <a:buNone/>
              <a:defRPr sz="1900" b="1"/>
            </a:lvl5pPr>
            <a:lvl6pPr marL="2669362" indent="0">
              <a:buNone/>
              <a:defRPr sz="1900" b="1"/>
            </a:lvl6pPr>
            <a:lvl7pPr marL="3203235" indent="0">
              <a:buNone/>
              <a:defRPr sz="1900" b="1"/>
            </a:lvl7pPr>
            <a:lvl8pPr marL="3737107" indent="0">
              <a:buNone/>
              <a:defRPr sz="1900" b="1"/>
            </a:lvl8pPr>
            <a:lvl9pPr marL="4270980" indent="0">
              <a:buNone/>
              <a:defRPr sz="1900" b="1"/>
            </a:lvl9pPr>
            <a:extLst/>
          </a:lstStyle>
          <a:p>
            <a:pPr lvl="0" eaLnBrk="1" latinLnBrk="0" hangingPunct="1"/>
            <a:r>
              <a:rPr kumimoji="0" lang="nl-NL"/>
              <a:t>Klik om de modelstijlen te bewerken</a:t>
            </a:r>
          </a:p>
        </p:txBody>
      </p:sp>
      <p:sp>
        <p:nvSpPr>
          <p:cNvPr id="6" name="Tijdelijke aanduiding voor inhoud 5"/>
          <p:cNvSpPr>
            <a:spLocks noGrp="1"/>
          </p:cNvSpPr>
          <p:nvPr>
            <p:ph sz="quarter" idx="4"/>
          </p:nvPr>
        </p:nvSpPr>
        <p:spPr>
          <a:xfrm>
            <a:off x="5541774" y="2777815"/>
            <a:ext cx="4822062" cy="4480871"/>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7" name="Tijdelijke aanduiding voor datum 6"/>
          <p:cNvSpPr>
            <a:spLocks noGrp="1"/>
          </p:cNvSpPr>
          <p:nvPr>
            <p:ph type="dt" sz="half" idx="10"/>
          </p:nvPr>
        </p:nvSpPr>
        <p:spPr/>
        <p:txBody>
          <a:bodyPr/>
          <a:lstStyle/>
          <a:p>
            <a:fld id="{418A96AB-324B-4877-BBF7-45CD8788CCEA}" type="datetimeFigureOut">
              <a:rPr lang="nl-NL" smtClean="0"/>
              <a:pPr/>
              <a:t>30-4-2024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688A150-5153-4E4B-AEF4-46D661B718AC}" type="slidenum">
              <a:rPr lang="nl-NL" smtClean="0"/>
              <a:pPr/>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datum 2"/>
          <p:cNvSpPr>
            <a:spLocks noGrp="1"/>
          </p:cNvSpPr>
          <p:nvPr>
            <p:ph type="dt" sz="half" idx="10"/>
          </p:nvPr>
        </p:nvSpPr>
        <p:spPr/>
        <p:txBody>
          <a:bodyPr/>
          <a:lstStyle/>
          <a:p>
            <a:fld id="{418A96AB-324B-4877-BBF7-45CD8788CCEA}" type="datetimeFigureOut">
              <a:rPr lang="nl-NL" smtClean="0"/>
              <a:pPr/>
              <a:t>30-4-2024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688A150-5153-4E4B-AEF4-46D661B718AC}" type="slidenum">
              <a:rPr lang="nl-NL" smtClean="0"/>
              <a:pPr/>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18A96AB-324B-4877-BBF7-45CD8788CCEA}" type="datetimeFigureOut">
              <a:rPr lang="nl-NL" smtClean="0"/>
              <a:pPr/>
              <a:t>30-4-2024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688A150-5153-4E4B-AEF4-46D661B718AC}" type="slidenum">
              <a:rPr lang="nl-NL" smtClean="0"/>
              <a:pPr/>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00240" y="172826"/>
            <a:ext cx="3010967" cy="1109542"/>
          </a:xfrm>
        </p:spPr>
        <p:txBody>
          <a:bodyPr vert="horz" lIns="85420" rIns="53387" bIns="0" rtlCol="0" anchor="b">
            <a:normAutofit/>
            <a:sp3d prstMaterial="matte"/>
          </a:bodyPr>
          <a:lstStyle>
            <a:lvl1pPr algn="l">
              <a:defRPr sz="2300" b="0"/>
            </a:lvl1pPr>
            <a:extLst/>
          </a:lstStyle>
          <a:p>
            <a:r>
              <a:rPr kumimoji="0" lang="nl-NL"/>
              <a:t>Klik om de stijl te bewerken</a:t>
            </a:r>
            <a:endParaRPr kumimoji="0" lang="en-US"/>
          </a:p>
        </p:txBody>
      </p:sp>
      <p:sp>
        <p:nvSpPr>
          <p:cNvPr id="3" name="Tijdelijke aanduiding voor inhoud 2"/>
          <p:cNvSpPr>
            <a:spLocks noGrp="1"/>
          </p:cNvSpPr>
          <p:nvPr>
            <p:ph idx="1"/>
          </p:nvPr>
        </p:nvSpPr>
        <p:spPr>
          <a:xfrm>
            <a:off x="3602285" y="1976762"/>
            <a:ext cx="7063654" cy="5169903"/>
          </a:xfrm>
        </p:spPr>
        <p:txBody>
          <a:bodyPr/>
          <a:lstStyle>
            <a:lvl1pPr>
              <a:defRPr sz="3700"/>
            </a:lvl1pPr>
            <a:lvl2pPr>
              <a:defRPr sz="3300"/>
            </a:lvl2pPr>
            <a:lvl3pPr>
              <a:defRPr sz="2800"/>
            </a:lvl3pPr>
            <a:lvl4pPr>
              <a:defRPr sz="2300"/>
            </a:lvl4pPr>
            <a:lvl5pPr>
              <a:defRPr sz="2300"/>
            </a:lvl5pPr>
            <a:lvl6pPr>
              <a:defRPr sz="2300"/>
            </a:lvl6pPr>
            <a:lvl7pPr>
              <a:defRPr sz="2300"/>
            </a:lvl7pPr>
            <a:lvl8pPr>
              <a:defRPr sz="2300"/>
            </a:lvl8pPr>
            <a:lvl9pPr>
              <a:defRPr sz="2300"/>
            </a:lvl9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tekst 3"/>
          <p:cNvSpPr>
            <a:spLocks noGrp="1"/>
          </p:cNvSpPr>
          <p:nvPr>
            <p:ph type="body" sz="half" idx="2"/>
          </p:nvPr>
        </p:nvSpPr>
        <p:spPr>
          <a:xfrm>
            <a:off x="200240" y="1961889"/>
            <a:ext cx="2945511" cy="5184775"/>
          </a:xfrm>
        </p:spPr>
        <p:txBody>
          <a:bodyPr/>
          <a:lstStyle>
            <a:lvl1pPr marL="0" indent="0">
              <a:buNone/>
              <a:defRPr sz="1600"/>
            </a:lvl1pPr>
            <a:lvl2pPr marL="533872" indent="0">
              <a:buNone/>
              <a:defRPr sz="1400"/>
            </a:lvl2pPr>
            <a:lvl3pPr marL="1067745" indent="0">
              <a:buNone/>
              <a:defRPr sz="1200"/>
            </a:lvl3pPr>
            <a:lvl4pPr marL="1601617" indent="0">
              <a:buNone/>
              <a:defRPr sz="1100"/>
            </a:lvl4pPr>
            <a:lvl5pPr marL="2135490" indent="0">
              <a:buNone/>
              <a:defRPr sz="1100"/>
            </a:lvl5pPr>
            <a:lvl6pPr marL="2669362" indent="0">
              <a:buNone/>
              <a:defRPr sz="1100"/>
            </a:lvl6pPr>
            <a:lvl7pPr marL="3203235" indent="0">
              <a:buNone/>
              <a:defRPr sz="1100"/>
            </a:lvl7pPr>
            <a:lvl8pPr marL="3737107" indent="0">
              <a:buNone/>
              <a:defRPr sz="1100"/>
            </a:lvl8pPr>
            <a:lvl9pPr marL="4270980" indent="0">
              <a:buNone/>
              <a:defRPr sz="1100"/>
            </a:lvl9pPr>
            <a:extLst/>
          </a:lstStyle>
          <a:p>
            <a:pPr lvl="0" eaLnBrk="1" latinLnBrk="0" hangingPunct="1"/>
            <a:r>
              <a:rPr kumimoji="0" lang="nl-NL"/>
              <a:t>Klik om de modelstijlen te bewerken</a:t>
            </a:r>
          </a:p>
        </p:txBody>
      </p:sp>
      <p:sp>
        <p:nvSpPr>
          <p:cNvPr id="5" name="Tijdelijke aanduiding voor datum 4"/>
          <p:cNvSpPr>
            <a:spLocks noGrp="1"/>
          </p:cNvSpPr>
          <p:nvPr>
            <p:ph type="dt" sz="half" idx="10"/>
          </p:nvPr>
        </p:nvSpPr>
        <p:spPr/>
        <p:txBody>
          <a:bodyPr/>
          <a:lstStyle/>
          <a:p>
            <a:fld id="{418A96AB-324B-4877-BBF7-45CD8788CCEA}" type="datetimeFigureOut">
              <a:rPr lang="nl-NL" smtClean="0"/>
              <a:pPr/>
              <a:t>30-4-2024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688A150-5153-4E4B-AEF4-46D661B718AC}" type="slidenum">
              <a:rPr lang="nl-NL" smtClean="0"/>
              <a:pPr/>
              <a:t>‹#›</a:t>
            </a:fld>
            <a:endParaRPr lang="nl-NL"/>
          </a:p>
        </p:txBody>
      </p:sp>
      <p:sp>
        <p:nvSpPr>
          <p:cNvPr id="12" name="Rechthoek 11"/>
          <p:cNvSpPr/>
          <p:nvPr/>
        </p:nvSpPr>
        <p:spPr bwMode="invGray">
          <a:xfrm>
            <a:off x="3407053" y="0"/>
            <a:ext cx="54547" cy="1648759"/>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lIns="106774" tIns="53387" rIns="106774" bIns="53387" rtlCol="0" anchor="ctr"/>
          <a:lstStyle/>
          <a:p>
            <a:pPr algn="ctr" eaLnBrk="1" latinLnBrk="0" hangingPunct="1"/>
            <a:endParaRPr kumimoji="0" lang="en-US"/>
          </a:p>
        </p:txBody>
      </p:sp>
      <p:sp>
        <p:nvSpPr>
          <p:cNvPr id="9" name="Rechthoek 8"/>
          <p:cNvSpPr/>
          <p:nvPr/>
        </p:nvSpPr>
        <p:spPr bwMode="invGray">
          <a:xfrm>
            <a:off x="3407053" y="0"/>
            <a:ext cx="54547" cy="1648759"/>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lIns="106774" tIns="53387" rIns="106774" bIns="53387"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96368" y="176282"/>
            <a:ext cx="3012644" cy="1109542"/>
          </a:xfrm>
        </p:spPr>
        <p:txBody>
          <a:bodyPr lIns="85420" bIns="0" anchor="b">
            <a:sp3d prstMaterial="matte"/>
          </a:bodyPr>
          <a:lstStyle>
            <a:lvl1pPr algn="l">
              <a:defRPr sz="2300" b="0"/>
            </a:lvl1pPr>
            <a:extLst/>
          </a:lstStyle>
          <a:p>
            <a:r>
              <a:rPr kumimoji="0" lang="nl-NL"/>
              <a:t>Klik om de stijl te bewerken</a:t>
            </a:r>
            <a:endParaRPr kumimoji="0" lang="en-US"/>
          </a:p>
        </p:txBody>
      </p:sp>
      <p:sp>
        <p:nvSpPr>
          <p:cNvPr id="3" name="Tijdelijke aanduiding voor afbeelding 2"/>
          <p:cNvSpPr>
            <a:spLocks noGrp="1"/>
          </p:cNvSpPr>
          <p:nvPr>
            <p:ph type="pic" idx="1"/>
          </p:nvPr>
        </p:nvSpPr>
        <p:spPr>
          <a:xfrm>
            <a:off x="3464401" y="1683814"/>
            <a:ext cx="7453492" cy="6093349"/>
          </a:xfrm>
          <a:solidFill>
            <a:schemeClr val="bg2">
              <a:shade val="75000"/>
            </a:schemeClr>
          </a:solidFill>
        </p:spPr>
        <p:txBody>
          <a:bodyPr/>
          <a:lstStyle>
            <a:lvl1pPr marL="0" indent="0">
              <a:buNone/>
              <a:defRPr sz="3700"/>
            </a:lvl1pPr>
            <a:lvl2pPr marL="533872" indent="0">
              <a:buNone/>
              <a:defRPr sz="3300"/>
            </a:lvl2pPr>
            <a:lvl3pPr marL="1067745" indent="0">
              <a:buNone/>
              <a:defRPr sz="2800"/>
            </a:lvl3pPr>
            <a:lvl4pPr marL="1601617" indent="0">
              <a:buNone/>
              <a:defRPr sz="2300"/>
            </a:lvl4pPr>
            <a:lvl5pPr marL="2135490" indent="0">
              <a:buNone/>
              <a:defRPr sz="2300"/>
            </a:lvl5pPr>
            <a:lvl6pPr marL="2669362" indent="0">
              <a:buNone/>
              <a:defRPr sz="2300"/>
            </a:lvl6pPr>
            <a:lvl7pPr marL="3203235" indent="0">
              <a:buNone/>
              <a:defRPr sz="2300"/>
            </a:lvl7pPr>
            <a:lvl8pPr marL="3737107" indent="0">
              <a:buNone/>
              <a:defRPr sz="2300"/>
            </a:lvl8pPr>
            <a:lvl9pPr marL="4270980" indent="0">
              <a:buNone/>
              <a:defRPr sz="2300"/>
            </a:lvl9pPr>
            <a:extLst/>
          </a:lstStyle>
          <a:p>
            <a:r>
              <a:rPr kumimoji="0" lang="nl-NL"/>
              <a:t>Klik op het pictogram als u een afbeelding wilt toevoegen</a:t>
            </a:r>
            <a:endParaRPr kumimoji="0" lang="en-US" dirty="0"/>
          </a:p>
        </p:txBody>
      </p:sp>
      <p:sp>
        <p:nvSpPr>
          <p:cNvPr id="4" name="Tijdelijke aanduiding voor tekst 3"/>
          <p:cNvSpPr>
            <a:spLocks noGrp="1"/>
          </p:cNvSpPr>
          <p:nvPr>
            <p:ph type="body" sz="half" idx="2"/>
          </p:nvPr>
        </p:nvSpPr>
        <p:spPr>
          <a:xfrm>
            <a:off x="196367" y="1959845"/>
            <a:ext cx="2945511" cy="5184775"/>
          </a:xfrm>
        </p:spPr>
        <p:txBody>
          <a:bodyPr/>
          <a:lstStyle>
            <a:lvl1pPr marL="0" indent="0">
              <a:buNone/>
              <a:defRPr sz="1600"/>
            </a:lvl1pPr>
            <a:lvl2pPr marL="533872" indent="0">
              <a:buNone/>
              <a:defRPr sz="1400"/>
            </a:lvl2pPr>
            <a:lvl3pPr marL="1067745" indent="0">
              <a:buNone/>
              <a:defRPr sz="1200"/>
            </a:lvl3pPr>
            <a:lvl4pPr marL="1601617" indent="0">
              <a:buNone/>
              <a:defRPr sz="1100"/>
            </a:lvl4pPr>
            <a:lvl5pPr marL="2135490" indent="0">
              <a:buNone/>
              <a:defRPr sz="1100"/>
            </a:lvl5pPr>
            <a:lvl6pPr marL="2669362" indent="0">
              <a:buNone/>
              <a:defRPr sz="1100"/>
            </a:lvl6pPr>
            <a:lvl7pPr marL="3203235" indent="0">
              <a:buNone/>
              <a:defRPr sz="1100"/>
            </a:lvl7pPr>
            <a:lvl8pPr marL="3737107" indent="0">
              <a:buNone/>
              <a:defRPr sz="1100"/>
            </a:lvl8pPr>
            <a:lvl9pPr marL="4270980" indent="0">
              <a:buNone/>
              <a:defRPr sz="1100"/>
            </a:lvl9pPr>
            <a:extLst/>
          </a:lstStyle>
          <a:p>
            <a:pPr lvl="0" eaLnBrk="1" latinLnBrk="0" hangingPunct="1"/>
            <a:r>
              <a:rPr kumimoji="0" lang="nl-NL"/>
              <a:t>Klik om de modelstijlen te bewerken</a:t>
            </a:r>
          </a:p>
        </p:txBody>
      </p:sp>
      <p:sp>
        <p:nvSpPr>
          <p:cNvPr id="5" name="Tijdelijke aanduiding voor datum 4"/>
          <p:cNvSpPr>
            <a:spLocks noGrp="1"/>
          </p:cNvSpPr>
          <p:nvPr>
            <p:ph type="dt" sz="half" idx="10"/>
          </p:nvPr>
        </p:nvSpPr>
        <p:spPr>
          <a:xfrm>
            <a:off x="196367" y="1327303"/>
            <a:ext cx="3010967" cy="228130"/>
          </a:xfrm>
        </p:spPr>
        <p:txBody>
          <a:bodyPr/>
          <a:lstStyle/>
          <a:p>
            <a:fld id="{418A96AB-324B-4877-BBF7-45CD8788CCEA}" type="datetimeFigureOut">
              <a:rPr lang="nl-NL" smtClean="0"/>
              <a:pPr/>
              <a:t>30-4-2024</a:t>
            </a:fld>
            <a:endParaRPr lang="nl-NL"/>
          </a:p>
        </p:txBody>
      </p:sp>
      <p:sp>
        <p:nvSpPr>
          <p:cNvPr id="11" name="Rechthoek 10"/>
          <p:cNvSpPr/>
          <p:nvPr/>
        </p:nvSpPr>
        <p:spPr>
          <a:xfrm>
            <a:off x="3407053" y="0"/>
            <a:ext cx="54547" cy="7777163"/>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lIns="106774" tIns="53387" rIns="106774" bIns="53387" rtlCol="0" anchor="ctr"/>
          <a:lstStyle/>
          <a:p>
            <a:pPr algn="ctr" eaLnBrk="1" latinLnBrk="0" hangingPunct="1"/>
            <a:endParaRPr kumimoji="0" lang="en-US"/>
          </a:p>
        </p:txBody>
      </p:sp>
      <p:sp>
        <p:nvSpPr>
          <p:cNvPr id="9" name="Rechthoek 8"/>
          <p:cNvSpPr/>
          <p:nvPr/>
        </p:nvSpPr>
        <p:spPr bwMode="invGray">
          <a:xfrm>
            <a:off x="3407053" y="0"/>
            <a:ext cx="54547" cy="7777163"/>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lIns="106774" tIns="53387" rIns="106774" bIns="53387" rtlCol="0" anchor="ctr"/>
          <a:lstStyle/>
          <a:p>
            <a:pPr algn="ctr" eaLnBrk="1" latinLnBrk="0" hangingPunct="1"/>
            <a:endParaRPr kumimoji="0" lang="en-US"/>
          </a:p>
        </p:txBody>
      </p:sp>
      <p:sp>
        <p:nvSpPr>
          <p:cNvPr id="6" name="Tijdelijke aanduiding voor voettekst 5"/>
          <p:cNvSpPr>
            <a:spLocks noGrp="1"/>
          </p:cNvSpPr>
          <p:nvPr>
            <p:ph type="ftr" sz="quarter" idx="11"/>
          </p:nvPr>
        </p:nvSpPr>
        <p:spPr>
          <a:xfrm>
            <a:off x="3621888" y="1327303"/>
            <a:ext cx="6196482" cy="228130"/>
          </a:xfrm>
        </p:spPr>
        <p:txBody>
          <a:bodyPr/>
          <a:lstStyle>
            <a:lvl1pPr>
              <a:defRPr>
                <a:solidFill>
                  <a:schemeClr val="bg1">
                    <a:shade val="50000"/>
                  </a:schemeClr>
                </a:solidFill>
              </a:defRPr>
            </a:lvl1pPr>
          </a:lstStyle>
          <a:p>
            <a:endParaRPr lang="nl-NL"/>
          </a:p>
        </p:txBody>
      </p:sp>
      <p:sp>
        <p:nvSpPr>
          <p:cNvPr id="7" name="Tijdelijke aanduiding voor dianummer 6"/>
          <p:cNvSpPr>
            <a:spLocks noGrp="1"/>
          </p:cNvSpPr>
          <p:nvPr>
            <p:ph type="sldNum" sz="quarter" idx="12"/>
          </p:nvPr>
        </p:nvSpPr>
        <p:spPr>
          <a:xfrm>
            <a:off x="9949281" y="1327303"/>
            <a:ext cx="875541" cy="228130"/>
          </a:xfrm>
        </p:spPr>
        <p:txBody>
          <a:bodyPr/>
          <a:lstStyle/>
          <a:p>
            <a:fld id="{A688A150-5153-4E4B-AEF4-46D661B718AC}" type="slidenum">
              <a:rPr lang="nl-NL" smtClean="0"/>
              <a:pPr/>
              <a:t>‹#›</a:t>
            </a:fld>
            <a:endParaRPr lang="nl-NL"/>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hthoek 9"/>
          <p:cNvSpPr/>
          <p:nvPr/>
        </p:nvSpPr>
        <p:spPr bwMode="invGray">
          <a:xfrm>
            <a:off x="0" y="1628345"/>
            <a:ext cx="10909300" cy="5184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lIns="106774" tIns="53387" rIns="106774" bIns="53387" rtlCol="0" anchor="ctr"/>
          <a:lstStyle/>
          <a:p>
            <a:pPr algn="ctr" eaLnBrk="1" latinLnBrk="0" hangingPunct="1"/>
            <a:endParaRPr kumimoji="0" lang="en-US"/>
          </a:p>
        </p:txBody>
      </p:sp>
      <p:sp>
        <p:nvSpPr>
          <p:cNvPr id="7" name="Rechthoek 6"/>
          <p:cNvSpPr/>
          <p:nvPr/>
        </p:nvSpPr>
        <p:spPr bwMode="ltGray">
          <a:xfrm>
            <a:off x="1" y="1"/>
            <a:ext cx="10909299" cy="162589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lIns="106774" tIns="53387" rIns="106774" bIns="53387" rtlCol="0" anchor="ctr"/>
          <a:lstStyle/>
          <a:p>
            <a:pPr algn="ctr" eaLnBrk="1" latinLnBrk="0" hangingPunct="1"/>
            <a:endParaRPr kumimoji="0" lang="en-US"/>
          </a:p>
        </p:txBody>
      </p:sp>
      <p:sp>
        <p:nvSpPr>
          <p:cNvPr id="2" name="Tijdelijke aanduiding voor titel 1"/>
          <p:cNvSpPr>
            <a:spLocks noGrp="1"/>
          </p:cNvSpPr>
          <p:nvPr>
            <p:ph type="title"/>
          </p:nvPr>
        </p:nvSpPr>
        <p:spPr>
          <a:xfrm>
            <a:off x="545465" y="172826"/>
            <a:ext cx="9818370" cy="1418739"/>
          </a:xfrm>
          <a:prstGeom prst="rect">
            <a:avLst/>
          </a:prstGeom>
        </p:spPr>
        <p:txBody>
          <a:bodyPr vert="horz" lIns="106774" tIns="53387" rIns="53387" bIns="53387" rtlCol="0" anchor="ctr">
            <a:normAutofit/>
            <a:scene3d>
              <a:camera prst="orthographicFront"/>
              <a:lightRig rig="threePt" dir="t">
                <a:rot lat="0" lon="0" rev="4800000"/>
              </a:lightRig>
            </a:scene3d>
            <a:sp3d prstMaterial="matte">
              <a:bevelT w="50800" h="10160"/>
            </a:sp3d>
          </a:bodyPr>
          <a:lstStyle/>
          <a:p>
            <a:r>
              <a:rPr kumimoji="0" lang="nl-NL"/>
              <a:t>Klik om de stijl te bewerken</a:t>
            </a:r>
            <a:endParaRPr kumimoji="0" lang="en-US"/>
          </a:p>
        </p:txBody>
      </p:sp>
      <p:sp>
        <p:nvSpPr>
          <p:cNvPr id="3" name="Tijdelijke aanduiding voor tekst 2"/>
          <p:cNvSpPr>
            <a:spLocks noGrp="1"/>
          </p:cNvSpPr>
          <p:nvPr>
            <p:ph type="body" idx="1"/>
          </p:nvPr>
        </p:nvSpPr>
        <p:spPr>
          <a:xfrm>
            <a:off x="545465" y="2013117"/>
            <a:ext cx="9818370" cy="5245569"/>
          </a:xfrm>
          <a:prstGeom prst="rect">
            <a:avLst/>
          </a:prstGeom>
        </p:spPr>
        <p:txBody>
          <a:bodyPr vert="horz" lIns="64065" tIns="106774" rIns="106774" bIns="53387" rtlCol="0">
            <a:normAutofit/>
          </a:bodyPr>
          <a:lstStyle/>
          <a:p>
            <a:pPr lvl="0" eaLnBrk="1" latinLnBrk="0" hangingPunct="1"/>
            <a:r>
              <a:rPr kumimoji="0" lang="nl-NL"/>
              <a:t>Klik om de modelstijlen te bewerken</a:t>
            </a:r>
          </a:p>
          <a:p>
            <a:pPr lvl="1" eaLnBrk="1" latinLnBrk="0" hangingPunct="1"/>
            <a:r>
              <a:rPr kumimoji="0" lang="nl-NL"/>
              <a:t>Tweede niveau</a:t>
            </a:r>
          </a:p>
          <a:p>
            <a:pPr lvl="2" eaLnBrk="1" latinLnBrk="0" hangingPunct="1"/>
            <a:r>
              <a:rPr kumimoji="0" lang="nl-NL"/>
              <a:t>Derde niveau</a:t>
            </a:r>
          </a:p>
          <a:p>
            <a:pPr lvl="3" eaLnBrk="1" latinLnBrk="0" hangingPunct="1"/>
            <a:r>
              <a:rPr kumimoji="0" lang="nl-NL"/>
              <a:t>Vierde niveau</a:t>
            </a:r>
          </a:p>
          <a:p>
            <a:pPr lvl="4" eaLnBrk="1" latinLnBrk="0" hangingPunct="1"/>
            <a:r>
              <a:rPr kumimoji="0" lang="nl-NL"/>
              <a:t>Vijfde niveau</a:t>
            </a:r>
            <a:endParaRPr kumimoji="0" lang="en-US"/>
          </a:p>
        </p:txBody>
      </p:sp>
      <p:sp>
        <p:nvSpPr>
          <p:cNvPr id="4" name="Tijdelijke aanduiding voor datum 3"/>
          <p:cNvSpPr>
            <a:spLocks noGrp="1"/>
          </p:cNvSpPr>
          <p:nvPr>
            <p:ph type="dt" sz="half" idx="2"/>
          </p:nvPr>
        </p:nvSpPr>
        <p:spPr>
          <a:xfrm>
            <a:off x="545465" y="7345097"/>
            <a:ext cx="2545503" cy="311087"/>
          </a:xfrm>
          <a:prstGeom prst="rect">
            <a:avLst/>
          </a:prstGeom>
        </p:spPr>
        <p:txBody>
          <a:bodyPr vert="horz" lIns="128129" tIns="53387" rIns="53387" bIns="0" rtlCol="0" anchor="b"/>
          <a:lstStyle>
            <a:lvl1pPr algn="l" eaLnBrk="1" latinLnBrk="0" hangingPunct="1">
              <a:defRPr kumimoji="0" sz="1400">
                <a:solidFill>
                  <a:schemeClr val="tx1">
                    <a:tint val="95000"/>
                  </a:schemeClr>
                </a:solidFill>
              </a:defRPr>
            </a:lvl1pPr>
            <a:extLst/>
          </a:lstStyle>
          <a:p>
            <a:fld id="{418A96AB-324B-4877-BBF7-45CD8788CCEA}" type="datetimeFigureOut">
              <a:rPr lang="nl-NL" smtClean="0"/>
              <a:pPr/>
              <a:t>30-4-2024</a:t>
            </a:fld>
            <a:endParaRPr lang="nl-NL"/>
          </a:p>
        </p:txBody>
      </p:sp>
      <p:sp>
        <p:nvSpPr>
          <p:cNvPr id="5" name="Tijdelijke aanduiding voor voettekst 4"/>
          <p:cNvSpPr>
            <a:spLocks noGrp="1"/>
          </p:cNvSpPr>
          <p:nvPr>
            <p:ph type="ftr" sz="quarter" idx="3"/>
          </p:nvPr>
        </p:nvSpPr>
        <p:spPr>
          <a:xfrm>
            <a:off x="3150378" y="7345097"/>
            <a:ext cx="6571015" cy="311087"/>
          </a:xfrm>
          <a:prstGeom prst="rect">
            <a:avLst/>
          </a:prstGeom>
        </p:spPr>
        <p:txBody>
          <a:bodyPr vert="horz" lIns="53387" tIns="53387" rIns="53387" bIns="0" rtlCol="0" anchor="b"/>
          <a:lstStyle>
            <a:lvl1pPr algn="l" eaLnBrk="1" latinLnBrk="0" hangingPunct="1">
              <a:defRPr kumimoji="0" sz="1400">
                <a:solidFill>
                  <a:schemeClr val="tx1">
                    <a:tint val="95000"/>
                  </a:schemeClr>
                </a:solidFill>
              </a:defRPr>
            </a:lvl1pPr>
            <a:extLst/>
          </a:lstStyle>
          <a:p>
            <a:endParaRPr lang="nl-NL"/>
          </a:p>
        </p:txBody>
      </p:sp>
      <p:sp>
        <p:nvSpPr>
          <p:cNvPr id="6" name="Tijdelijke aanduiding voor dianummer 5"/>
          <p:cNvSpPr>
            <a:spLocks noGrp="1"/>
          </p:cNvSpPr>
          <p:nvPr>
            <p:ph type="sldNum" sz="quarter" idx="4"/>
          </p:nvPr>
        </p:nvSpPr>
        <p:spPr>
          <a:xfrm>
            <a:off x="9788300" y="7345097"/>
            <a:ext cx="875541" cy="311087"/>
          </a:xfrm>
          <a:prstGeom prst="rect">
            <a:avLst/>
          </a:prstGeom>
        </p:spPr>
        <p:txBody>
          <a:bodyPr vert="horz" lIns="106774" tIns="53387" rIns="106774" bIns="0" rtlCol="0" anchor="b"/>
          <a:lstStyle>
            <a:lvl1pPr algn="r" eaLnBrk="1" latinLnBrk="0" hangingPunct="1">
              <a:defRPr kumimoji="0" sz="1400">
                <a:solidFill>
                  <a:schemeClr val="tx1">
                    <a:tint val="95000"/>
                  </a:schemeClr>
                </a:solidFill>
              </a:defRPr>
            </a:lvl1pPr>
            <a:extLst/>
          </a:lstStyle>
          <a:p>
            <a:fld id="{A688A150-5153-4E4B-AEF4-46D661B718AC}" type="slidenum">
              <a:rPr lang="nl-NL" smtClean="0"/>
              <a:pPr/>
              <a:t>‹#›</a:t>
            </a:fld>
            <a:endParaRPr lang="nl-NL"/>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rtl="0" eaLnBrk="1" latinLnBrk="0" hangingPunct="1">
        <a:spcBef>
          <a:spcPct val="0"/>
        </a:spcBef>
        <a:buNone/>
        <a:defRPr kumimoji="0" sz="5300" b="1" kern="1200">
          <a:solidFill>
            <a:schemeClr val="accent1">
              <a:satMod val="150000"/>
            </a:schemeClr>
          </a:solidFill>
          <a:effectLst/>
          <a:latin typeface="+mj-lt"/>
          <a:ea typeface="+mj-ea"/>
          <a:cs typeface="+mj-cs"/>
        </a:defRPr>
      </a:lvl1pPr>
      <a:extLst/>
    </p:titleStyle>
    <p:bodyStyle>
      <a:lvl1pPr marL="512518" indent="-373711" algn="l" rtl="0" eaLnBrk="1" latinLnBrk="0" hangingPunct="1">
        <a:spcBef>
          <a:spcPts val="0"/>
        </a:spcBef>
        <a:buClr>
          <a:schemeClr val="accent1"/>
        </a:buClr>
        <a:buSzPct val="80000"/>
        <a:buFont typeface="Wingdings 2"/>
        <a:buChar char=""/>
        <a:defRPr kumimoji="0" sz="3700" kern="1200">
          <a:solidFill>
            <a:schemeClr val="tx1"/>
          </a:solidFill>
          <a:latin typeface="+mn-lt"/>
          <a:ea typeface="+mn-ea"/>
          <a:cs typeface="+mn-cs"/>
        </a:defRPr>
      </a:lvl1pPr>
      <a:lvl2pPr marL="854196" indent="-320323" algn="l" rtl="0" eaLnBrk="1" latinLnBrk="0" hangingPunct="1">
        <a:spcBef>
          <a:spcPct val="20000"/>
        </a:spcBef>
        <a:buClr>
          <a:schemeClr val="accent2"/>
        </a:buClr>
        <a:buSzPct val="90000"/>
        <a:buFont typeface="Wingdings"/>
        <a:buChar char=""/>
        <a:defRPr kumimoji="0" sz="3300" kern="1200">
          <a:solidFill>
            <a:schemeClr val="tx1"/>
          </a:solidFill>
          <a:latin typeface="+mn-lt"/>
          <a:ea typeface="+mn-ea"/>
          <a:cs typeface="+mn-cs"/>
        </a:defRPr>
      </a:lvl2pPr>
      <a:lvl3pPr marL="1163842" indent="-266936" algn="l" rtl="0" eaLnBrk="1" latinLnBrk="0" hangingPunct="1">
        <a:spcBef>
          <a:spcPct val="20000"/>
        </a:spcBef>
        <a:buClr>
          <a:schemeClr val="accent3"/>
        </a:buClr>
        <a:buFont typeface="Arial"/>
        <a:buChar char="▪"/>
        <a:defRPr kumimoji="0" sz="2800" kern="1200">
          <a:solidFill>
            <a:schemeClr val="tx1"/>
          </a:solidFill>
          <a:latin typeface="+mn-lt"/>
          <a:ea typeface="+mn-ea"/>
          <a:cs typeface="+mn-cs"/>
        </a:defRPr>
      </a:lvl3pPr>
      <a:lvl4pPr marL="1420101" indent="-213549" algn="l" rtl="0" eaLnBrk="1" latinLnBrk="0" hangingPunct="1">
        <a:spcBef>
          <a:spcPct val="20000"/>
        </a:spcBef>
        <a:buClr>
          <a:schemeClr val="accent4"/>
        </a:buClr>
        <a:buFont typeface="Arial"/>
        <a:buChar char="▪"/>
        <a:defRPr kumimoji="0" sz="2300" kern="1200">
          <a:solidFill>
            <a:schemeClr val="tx1"/>
          </a:solidFill>
          <a:latin typeface="+mn-lt"/>
          <a:ea typeface="+mn-ea"/>
          <a:cs typeface="+mn-cs"/>
        </a:defRPr>
      </a:lvl4pPr>
      <a:lvl5pPr marL="1665682" indent="-213549" algn="l" rtl="0" eaLnBrk="1" latinLnBrk="0" hangingPunct="1">
        <a:spcBef>
          <a:spcPct val="20000"/>
        </a:spcBef>
        <a:buClr>
          <a:schemeClr val="accent5"/>
        </a:buClr>
        <a:buFont typeface="Wingdings 3"/>
        <a:buChar char=""/>
        <a:defRPr kumimoji="0" lang="en-US" sz="2300" kern="1200" smtClean="0">
          <a:solidFill>
            <a:schemeClr val="tx1"/>
          </a:solidFill>
          <a:latin typeface="+mn-lt"/>
          <a:ea typeface="+mn-ea"/>
          <a:cs typeface="+mn-cs"/>
        </a:defRPr>
      </a:lvl5pPr>
      <a:lvl6pPr marL="1900586" indent="-213549" algn="l" rtl="0" eaLnBrk="1" latinLnBrk="0" hangingPunct="1">
        <a:spcBef>
          <a:spcPct val="20000"/>
        </a:spcBef>
        <a:buClr>
          <a:schemeClr val="accent6"/>
        </a:buClr>
        <a:buSzPct val="100000"/>
        <a:buFont typeface="Wingdings 2"/>
        <a:buChar char=""/>
        <a:defRPr kumimoji="0" sz="2300" kern="1200">
          <a:solidFill>
            <a:schemeClr val="tx1"/>
          </a:solidFill>
          <a:latin typeface="+mn-lt"/>
          <a:ea typeface="+mn-ea"/>
          <a:cs typeface="+mn-cs"/>
        </a:defRPr>
      </a:lvl6pPr>
      <a:lvl7pPr marL="2135490" indent="-213549" algn="l" rtl="0" eaLnBrk="1" latinLnBrk="0" hangingPunct="1">
        <a:spcBef>
          <a:spcPct val="20000"/>
        </a:spcBef>
        <a:buClr>
          <a:schemeClr val="accent1"/>
        </a:buClr>
        <a:buSzPct val="100000"/>
        <a:buFont typeface="Wingdings 2"/>
        <a:buChar char=""/>
        <a:defRPr kumimoji="0" sz="2100" kern="1200">
          <a:solidFill>
            <a:schemeClr val="tx1"/>
          </a:solidFill>
          <a:latin typeface="+mn-lt"/>
          <a:ea typeface="+mn-ea"/>
          <a:cs typeface="+mn-cs"/>
        </a:defRPr>
      </a:lvl7pPr>
      <a:lvl8pPr marL="2370394" indent="-213549" algn="l" rtl="0" eaLnBrk="1" latinLnBrk="0" hangingPunct="1">
        <a:spcBef>
          <a:spcPct val="20000"/>
        </a:spcBef>
        <a:buClr>
          <a:schemeClr val="accent2"/>
        </a:buClr>
        <a:buFont typeface="Wingdings 2" pitchFamily="18" charset="2"/>
        <a:buChar char=""/>
        <a:defRPr kumimoji="0" sz="2100" kern="1200">
          <a:solidFill>
            <a:schemeClr val="tx1"/>
          </a:solidFill>
          <a:latin typeface="+mn-lt"/>
          <a:ea typeface="+mn-ea"/>
          <a:cs typeface="+mn-cs"/>
        </a:defRPr>
      </a:lvl8pPr>
      <a:lvl9pPr marL="2605298" indent="-213549" algn="l" rtl="0" eaLnBrk="1" latinLnBrk="0" hangingPunct="1">
        <a:spcBef>
          <a:spcPct val="20000"/>
        </a:spcBef>
        <a:buClr>
          <a:schemeClr val="accent3"/>
        </a:buClr>
        <a:buFont typeface="Wingdings 2" pitchFamily="18" charset="2"/>
        <a:buChar char=""/>
        <a:defRPr kumimoji="0" sz="21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533872" algn="l" rtl="0" eaLnBrk="1" latinLnBrk="0" hangingPunct="1">
        <a:defRPr kumimoji="0" kern="1200">
          <a:solidFill>
            <a:schemeClr val="tx1"/>
          </a:solidFill>
          <a:latin typeface="+mn-lt"/>
          <a:ea typeface="+mn-ea"/>
          <a:cs typeface="+mn-cs"/>
        </a:defRPr>
      </a:lvl2pPr>
      <a:lvl3pPr marL="1067745" algn="l" rtl="0" eaLnBrk="1" latinLnBrk="0" hangingPunct="1">
        <a:defRPr kumimoji="0" kern="1200">
          <a:solidFill>
            <a:schemeClr val="tx1"/>
          </a:solidFill>
          <a:latin typeface="+mn-lt"/>
          <a:ea typeface="+mn-ea"/>
          <a:cs typeface="+mn-cs"/>
        </a:defRPr>
      </a:lvl3pPr>
      <a:lvl4pPr marL="1601617" algn="l" rtl="0" eaLnBrk="1" latinLnBrk="0" hangingPunct="1">
        <a:defRPr kumimoji="0" kern="1200">
          <a:solidFill>
            <a:schemeClr val="tx1"/>
          </a:solidFill>
          <a:latin typeface="+mn-lt"/>
          <a:ea typeface="+mn-ea"/>
          <a:cs typeface="+mn-cs"/>
        </a:defRPr>
      </a:lvl4pPr>
      <a:lvl5pPr marL="2135490" algn="l" rtl="0" eaLnBrk="1" latinLnBrk="0" hangingPunct="1">
        <a:defRPr kumimoji="0" kern="1200">
          <a:solidFill>
            <a:schemeClr val="tx1"/>
          </a:solidFill>
          <a:latin typeface="+mn-lt"/>
          <a:ea typeface="+mn-ea"/>
          <a:cs typeface="+mn-cs"/>
        </a:defRPr>
      </a:lvl5pPr>
      <a:lvl6pPr marL="2669362" algn="l" rtl="0" eaLnBrk="1" latinLnBrk="0" hangingPunct="1">
        <a:defRPr kumimoji="0" kern="1200">
          <a:solidFill>
            <a:schemeClr val="tx1"/>
          </a:solidFill>
          <a:latin typeface="+mn-lt"/>
          <a:ea typeface="+mn-ea"/>
          <a:cs typeface="+mn-cs"/>
        </a:defRPr>
      </a:lvl6pPr>
      <a:lvl7pPr marL="3203235" algn="l" rtl="0" eaLnBrk="1" latinLnBrk="0" hangingPunct="1">
        <a:defRPr kumimoji="0" kern="1200">
          <a:solidFill>
            <a:schemeClr val="tx1"/>
          </a:solidFill>
          <a:latin typeface="+mn-lt"/>
          <a:ea typeface="+mn-ea"/>
          <a:cs typeface="+mn-cs"/>
        </a:defRPr>
      </a:lvl7pPr>
      <a:lvl8pPr marL="3737107" algn="l" rtl="0" eaLnBrk="1" latinLnBrk="0" hangingPunct="1">
        <a:defRPr kumimoji="0" kern="1200">
          <a:solidFill>
            <a:schemeClr val="tx1"/>
          </a:solidFill>
          <a:latin typeface="+mn-lt"/>
          <a:ea typeface="+mn-ea"/>
          <a:cs typeface="+mn-cs"/>
        </a:defRPr>
      </a:lvl8pPr>
      <a:lvl9pPr marL="427098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1" y="51453"/>
            <a:ext cx="217821" cy="415579"/>
          </a:xfrm>
          <a:prstGeom prst="rect">
            <a:avLst/>
          </a:prstGeom>
          <a:noFill/>
          <a:ln w="9525">
            <a:noFill/>
            <a:miter lim="800000"/>
            <a:headEnd/>
            <a:tailEnd/>
          </a:ln>
          <a:effectLst/>
        </p:spPr>
        <p:txBody>
          <a:bodyPr vert="horz" wrap="none" lIns="106758" tIns="53380" rIns="106758" bIns="53380" numCol="1" anchor="ctr" anchorCtr="0" compatLnSpc="1">
            <a:prstTxWarp prst="textNoShape">
              <a:avLst/>
            </a:prstTxWarp>
            <a:spAutoFit/>
          </a:bodyPr>
          <a:lstStyle/>
          <a:p>
            <a:endParaRPr lang="nl-NL"/>
          </a:p>
        </p:txBody>
      </p:sp>
      <p:sp>
        <p:nvSpPr>
          <p:cNvPr id="2054" name="Rectangle 6"/>
          <p:cNvSpPr>
            <a:spLocks noChangeArrowheads="1"/>
          </p:cNvSpPr>
          <p:nvPr/>
        </p:nvSpPr>
        <p:spPr bwMode="auto">
          <a:xfrm>
            <a:off x="198066" y="5950517"/>
            <a:ext cx="3384376" cy="146201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106758" tIns="53380" rIns="106758" bIns="53380" numCol="1" anchor="ctr" anchorCtr="0" compatLnSpc="1">
            <a:prstTxWarp prst="textNoShape">
              <a:avLst/>
            </a:prstTxWarp>
            <a:spAutoFit/>
          </a:bodyPr>
          <a:lstStyle/>
          <a:p>
            <a:pPr fontAlgn="base">
              <a:spcBef>
                <a:spcPct val="0"/>
              </a:spcBef>
              <a:spcAft>
                <a:spcPct val="0"/>
              </a:spcAft>
            </a:pPr>
            <a:r>
              <a:rPr lang="nl-NL" sz="1100" b="1" u="sng" dirty="0">
                <a:solidFill>
                  <a:schemeClr val="bg2"/>
                </a:solidFill>
                <a:latin typeface="Corbel" pitchFamily="34" charset="0"/>
                <a:ea typeface="Calibri" pitchFamily="34" charset="0"/>
                <a:cs typeface="Times New Roman" pitchFamily="18" charset="0"/>
              </a:rPr>
              <a:t>Baguette wit, boerenvolkorenbrood of maïsbrood</a:t>
            </a:r>
            <a:endParaRPr lang="nl-NL" sz="1100" b="1" dirty="0">
              <a:solidFill>
                <a:schemeClr val="bg1"/>
              </a:solidFill>
              <a:latin typeface="Corbel" pitchFamily="34" charset="0"/>
              <a:cs typeface="Times New Roman" pitchFamily="18" charset="0"/>
            </a:endParaRPr>
          </a:p>
          <a:p>
            <a:pPr eaLnBrk="0" fontAlgn="base" hangingPunct="0">
              <a:spcBef>
                <a:spcPct val="0"/>
              </a:spcBef>
              <a:spcAft>
                <a:spcPct val="0"/>
              </a:spcAft>
            </a:pPr>
            <a:r>
              <a:rPr lang="nl-NL" sz="1100" b="1" dirty="0">
                <a:solidFill>
                  <a:schemeClr val="bg1"/>
                </a:solidFill>
                <a:latin typeface="Corbel" pitchFamily="34" charset="0"/>
                <a:ea typeface="Calibri" pitchFamily="34" charset="0"/>
                <a:cs typeface="Times New Roman" pitchFamily="18" charset="0"/>
              </a:rPr>
              <a:t>Ham | kaas | rucola	</a:t>
            </a:r>
            <a:endParaRPr lang="nl-NL" sz="1100" b="1" dirty="0">
              <a:solidFill>
                <a:schemeClr val="bg1"/>
              </a:solidFill>
              <a:latin typeface="Corbel" pitchFamily="34" charset="0"/>
              <a:cs typeface="Times New Roman" pitchFamily="18" charset="0"/>
            </a:endParaRPr>
          </a:p>
          <a:p>
            <a:pPr eaLnBrk="0" fontAlgn="base" hangingPunct="0">
              <a:spcBef>
                <a:spcPct val="0"/>
              </a:spcBef>
              <a:spcAft>
                <a:spcPct val="0"/>
              </a:spcAft>
            </a:pPr>
            <a:r>
              <a:rPr lang="nl-NL" sz="1100" b="1" dirty="0">
                <a:solidFill>
                  <a:schemeClr val="bg1"/>
                </a:solidFill>
                <a:latin typeface="Corbel" pitchFamily="34" charset="0"/>
                <a:ea typeface="Calibri" pitchFamily="34" charset="0"/>
                <a:cs typeface="Times New Roman" pitchFamily="18" charset="0"/>
              </a:rPr>
              <a:t>Gezond | ham | kaas | ei | tomaat | komkommer</a:t>
            </a:r>
            <a:endParaRPr lang="nl-NL" sz="1100" b="1" dirty="0">
              <a:solidFill>
                <a:schemeClr val="bg1"/>
              </a:solidFill>
              <a:latin typeface="Corbel" pitchFamily="34" charset="0"/>
              <a:cs typeface="Times New Roman" pitchFamily="18" charset="0"/>
            </a:endParaRPr>
          </a:p>
          <a:p>
            <a:pPr eaLnBrk="0" fontAlgn="base" hangingPunct="0">
              <a:spcBef>
                <a:spcPct val="0"/>
              </a:spcBef>
              <a:spcAft>
                <a:spcPct val="0"/>
              </a:spcAft>
            </a:pPr>
            <a:r>
              <a:rPr lang="nl-NL" sz="1100" b="1" dirty="0">
                <a:solidFill>
                  <a:schemeClr val="bg1"/>
                </a:solidFill>
                <a:latin typeface="Corbel" pitchFamily="34" charset="0"/>
                <a:ea typeface="Calibri" pitchFamily="34" charset="0"/>
                <a:cs typeface="Times New Roman" pitchFamily="18" charset="0"/>
              </a:rPr>
              <a:t>Beenham, honing- mosterdsaus 	</a:t>
            </a:r>
          </a:p>
          <a:p>
            <a:pPr eaLnBrk="0" fontAlgn="base" hangingPunct="0">
              <a:spcBef>
                <a:spcPct val="0"/>
              </a:spcBef>
              <a:spcAft>
                <a:spcPct val="0"/>
              </a:spcAft>
            </a:pPr>
            <a:r>
              <a:rPr lang="nl-NL" sz="1100" b="1" dirty="0">
                <a:solidFill>
                  <a:schemeClr val="bg1"/>
                </a:solidFill>
                <a:latin typeface="Corbel" pitchFamily="34" charset="0"/>
                <a:cs typeface="Times New Roman" pitchFamily="18" charset="0"/>
              </a:rPr>
              <a:t>Tonijnsalade | rode ui | </a:t>
            </a:r>
            <a:r>
              <a:rPr lang="nl-NL" sz="1100" b="1" dirty="0" err="1">
                <a:solidFill>
                  <a:schemeClr val="bg1"/>
                </a:solidFill>
                <a:latin typeface="Corbel" pitchFamily="34" charset="0"/>
                <a:cs typeface="Times New Roman" pitchFamily="18" charset="0"/>
              </a:rPr>
              <a:t>mesclun</a:t>
            </a:r>
            <a:r>
              <a:rPr lang="nl-NL" sz="1100" b="1" dirty="0">
                <a:solidFill>
                  <a:schemeClr val="bg1"/>
                </a:solidFill>
                <a:latin typeface="Corbel" pitchFamily="34" charset="0"/>
                <a:cs typeface="Times New Roman" pitchFamily="18" charset="0"/>
              </a:rPr>
              <a:t>	</a:t>
            </a:r>
          </a:p>
          <a:p>
            <a:pPr eaLnBrk="0" fontAlgn="base" hangingPunct="0">
              <a:spcBef>
                <a:spcPct val="0"/>
              </a:spcBef>
              <a:spcAft>
                <a:spcPct val="0"/>
              </a:spcAft>
            </a:pPr>
            <a:r>
              <a:rPr lang="nl-NL" sz="1100" b="1" dirty="0">
                <a:solidFill>
                  <a:schemeClr val="bg1"/>
                </a:solidFill>
                <a:latin typeface="Corbel" pitchFamily="34" charset="0"/>
                <a:ea typeface="Calibri" pitchFamily="34" charset="0"/>
                <a:cs typeface="Times New Roman" pitchFamily="18" charset="0"/>
              </a:rPr>
              <a:t>Gerookte zalm | roomkaas | rucola |	</a:t>
            </a:r>
            <a:endParaRPr lang="nl-NL" sz="1100" b="1" dirty="0">
              <a:solidFill>
                <a:schemeClr val="bg1"/>
              </a:solidFill>
              <a:latin typeface="Corbel" pitchFamily="34" charset="0"/>
              <a:cs typeface="Times New Roman" pitchFamily="18" charset="0"/>
            </a:endParaRPr>
          </a:p>
          <a:p>
            <a:pPr eaLnBrk="0" fontAlgn="base" hangingPunct="0">
              <a:spcBef>
                <a:spcPct val="0"/>
              </a:spcBef>
              <a:spcAft>
                <a:spcPct val="0"/>
              </a:spcAft>
            </a:pPr>
            <a:r>
              <a:rPr lang="nl-NL" sz="1100" b="1" dirty="0">
                <a:solidFill>
                  <a:schemeClr val="bg1"/>
                </a:solidFill>
                <a:latin typeface="Corbel" pitchFamily="34" charset="0"/>
                <a:ea typeface="Calibri" pitchFamily="34" charset="0"/>
                <a:cs typeface="Times New Roman" pitchFamily="18" charset="0"/>
              </a:rPr>
              <a:t>Brie | noten | honing | rucola	</a:t>
            </a:r>
          </a:p>
          <a:p>
            <a:pPr eaLnBrk="0" fontAlgn="base" hangingPunct="0">
              <a:spcBef>
                <a:spcPct val="0"/>
              </a:spcBef>
              <a:spcAft>
                <a:spcPct val="0"/>
              </a:spcAft>
            </a:pPr>
            <a:endParaRPr lang="nl-NL" sz="1100" dirty="0">
              <a:solidFill>
                <a:schemeClr val="bg1"/>
              </a:solidFill>
              <a:latin typeface="Corbel" pitchFamily="34" charset="0"/>
              <a:ea typeface="Calibri" pitchFamily="34" charset="0"/>
              <a:cs typeface="Times New Roman" pitchFamily="18" charset="0"/>
            </a:endParaRPr>
          </a:p>
        </p:txBody>
      </p:sp>
      <p:sp>
        <p:nvSpPr>
          <p:cNvPr id="2057" name="Rectangle 9"/>
          <p:cNvSpPr>
            <a:spLocks noChangeArrowheads="1"/>
          </p:cNvSpPr>
          <p:nvPr/>
        </p:nvSpPr>
        <p:spPr bwMode="auto">
          <a:xfrm>
            <a:off x="7137442" y="2677669"/>
            <a:ext cx="3528392" cy="3370234"/>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106758" tIns="53380" rIns="106758" bIns="53380" numCol="1" anchor="ctr" anchorCtr="0" compatLnSpc="1">
            <a:prstTxWarp prst="textNoShape">
              <a:avLst/>
            </a:prstTxWarp>
            <a:spAutoFit/>
          </a:bodyPr>
          <a:lstStyle/>
          <a:p>
            <a:pPr fontAlgn="base">
              <a:spcBef>
                <a:spcPct val="0"/>
              </a:spcBef>
              <a:spcAft>
                <a:spcPct val="0"/>
              </a:spcAft>
            </a:pPr>
            <a:r>
              <a:rPr lang="nl-NL" sz="1400" b="1" u="sng" dirty="0">
                <a:solidFill>
                  <a:schemeClr val="bg2"/>
                </a:solidFill>
                <a:latin typeface="Corbel" pitchFamily="34" charset="0"/>
                <a:ea typeface="Calibri" pitchFamily="34" charset="0"/>
                <a:cs typeface="Times New Roman" pitchFamily="18" charset="0"/>
              </a:rPr>
              <a:t>Pizza's  </a:t>
            </a:r>
            <a:endParaRPr lang="nl-NL" sz="1400" b="1" dirty="0">
              <a:solidFill>
                <a:schemeClr val="bg2"/>
              </a:solidFill>
              <a:latin typeface="Corbel" pitchFamily="34" charset="0"/>
              <a:cs typeface="Times New Roman" pitchFamily="18" charset="0"/>
            </a:endParaRPr>
          </a:p>
          <a:p>
            <a:pPr eaLnBrk="0" fontAlgn="base" hangingPunct="0">
              <a:spcBef>
                <a:spcPct val="0"/>
              </a:spcBef>
              <a:spcAft>
                <a:spcPct val="0"/>
              </a:spcAft>
            </a:pPr>
            <a:r>
              <a:rPr lang="nl-NL" sz="1100" b="1" dirty="0">
                <a:solidFill>
                  <a:schemeClr val="bg2"/>
                </a:solidFill>
                <a:latin typeface="Corbel" pitchFamily="34" charset="0"/>
                <a:ea typeface="Calibri" pitchFamily="34" charset="0"/>
                <a:cs typeface="Times New Roman" pitchFamily="18" charset="0"/>
              </a:rPr>
              <a:t>Bambino</a:t>
            </a:r>
            <a:r>
              <a:rPr lang="nl-NL" sz="1100" b="1" dirty="0">
                <a:latin typeface="Corbel" pitchFamily="34" charset="0"/>
                <a:ea typeface="Calibri" pitchFamily="34" charset="0"/>
                <a:cs typeface="Times New Roman" pitchFamily="18" charset="0"/>
              </a:rPr>
              <a:t> – kaas | tomatensaus | ham</a:t>
            </a:r>
            <a:br>
              <a:rPr lang="nl-NL" sz="1100" b="1" dirty="0">
                <a:latin typeface="Corbel" pitchFamily="34" charset="0"/>
                <a:ea typeface="Calibri" pitchFamily="34" charset="0"/>
                <a:cs typeface="Times New Roman" pitchFamily="18" charset="0"/>
              </a:rPr>
            </a:br>
            <a:r>
              <a:rPr lang="nl-NL" sz="1100" b="1" dirty="0">
                <a:solidFill>
                  <a:schemeClr val="bg2"/>
                </a:solidFill>
                <a:latin typeface="Corbel" pitchFamily="34" charset="0"/>
                <a:ea typeface="Calibri" pitchFamily="34" charset="0"/>
                <a:cs typeface="Times New Roman" pitchFamily="18" charset="0"/>
              </a:rPr>
              <a:t>Salami </a:t>
            </a:r>
            <a:r>
              <a:rPr lang="nl-NL" sz="1100" b="1" dirty="0">
                <a:latin typeface="Corbel" pitchFamily="34" charset="0"/>
                <a:ea typeface="Calibri" pitchFamily="34" charset="0"/>
                <a:cs typeface="Times New Roman" pitchFamily="18" charset="0"/>
              </a:rPr>
              <a:t>– kaas | tomatensaus | salami</a:t>
            </a:r>
            <a:br>
              <a:rPr lang="nl-NL" sz="1100" b="1" dirty="0">
                <a:latin typeface="Corbel" pitchFamily="34" charset="0"/>
                <a:ea typeface="Calibri" pitchFamily="34" charset="0"/>
                <a:cs typeface="Times New Roman" pitchFamily="18" charset="0"/>
              </a:rPr>
            </a:br>
            <a:r>
              <a:rPr lang="nl-NL" sz="1100" b="1" dirty="0" err="1">
                <a:solidFill>
                  <a:schemeClr val="bg2"/>
                </a:solidFill>
                <a:latin typeface="Corbel" pitchFamily="34" charset="0"/>
                <a:ea typeface="Calibri" pitchFamily="34" charset="0"/>
                <a:cs typeface="Times New Roman" pitchFamily="18" charset="0"/>
              </a:rPr>
              <a:t>Quatro</a:t>
            </a:r>
            <a:r>
              <a:rPr lang="nl-NL" sz="1100" b="1" dirty="0">
                <a:solidFill>
                  <a:schemeClr val="bg2"/>
                </a:solidFill>
                <a:latin typeface="Corbel" pitchFamily="34" charset="0"/>
                <a:ea typeface="Calibri" pitchFamily="34" charset="0"/>
                <a:cs typeface="Times New Roman" pitchFamily="18" charset="0"/>
              </a:rPr>
              <a:t> </a:t>
            </a:r>
            <a:r>
              <a:rPr lang="nl-NL" sz="1100" b="1" dirty="0" err="1">
                <a:solidFill>
                  <a:schemeClr val="bg2"/>
                </a:solidFill>
                <a:latin typeface="Corbel" pitchFamily="34" charset="0"/>
                <a:ea typeface="Calibri" pitchFamily="34" charset="0"/>
                <a:cs typeface="Times New Roman" pitchFamily="18" charset="0"/>
              </a:rPr>
              <a:t>Stagioni</a:t>
            </a:r>
            <a:r>
              <a:rPr lang="nl-NL" sz="1100" b="1" dirty="0">
                <a:solidFill>
                  <a:schemeClr val="bg2"/>
                </a:solidFill>
                <a:latin typeface="Corbel" pitchFamily="34" charset="0"/>
                <a:ea typeface="Calibri" pitchFamily="34" charset="0"/>
                <a:cs typeface="Times New Roman" pitchFamily="18" charset="0"/>
              </a:rPr>
              <a:t> </a:t>
            </a:r>
            <a:r>
              <a:rPr lang="nl-NL" sz="1100" b="1" dirty="0">
                <a:latin typeface="Corbel" pitchFamily="34" charset="0"/>
                <a:ea typeface="Calibri" pitchFamily="34" charset="0"/>
                <a:cs typeface="Times New Roman" pitchFamily="18" charset="0"/>
              </a:rPr>
              <a:t>– kaas | tomatensaus |</a:t>
            </a:r>
            <a:br>
              <a:rPr lang="nl-NL" sz="1100" b="1" dirty="0">
                <a:latin typeface="Corbel" pitchFamily="34" charset="0"/>
                <a:ea typeface="Calibri" pitchFamily="34" charset="0"/>
                <a:cs typeface="Times New Roman" pitchFamily="18" charset="0"/>
              </a:rPr>
            </a:br>
            <a:r>
              <a:rPr lang="nl-NL" sz="1100" b="1" dirty="0">
                <a:latin typeface="Corbel" pitchFamily="34" charset="0"/>
                <a:ea typeface="Calibri" pitchFamily="34" charset="0"/>
                <a:cs typeface="Times New Roman" pitchFamily="18" charset="0"/>
              </a:rPr>
              <a:t>ham | champignons | ui | salami 	</a:t>
            </a:r>
            <a:br>
              <a:rPr lang="nl-NL" sz="1100" b="1" dirty="0">
                <a:latin typeface="Corbel" pitchFamily="34" charset="0"/>
                <a:ea typeface="Calibri" pitchFamily="34" charset="0"/>
                <a:cs typeface="Times New Roman" pitchFamily="18" charset="0"/>
              </a:rPr>
            </a:br>
            <a:r>
              <a:rPr lang="nl-NL" sz="1100" b="1" dirty="0">
                <a:solidFill>
                  <a:schemeClr val="bg2"/>
                </a:solidFill>
                <a:latin typeface="Corbel" pitchFamily="34" charset="0"/>
                <a:ea typeface="Calibri" pitchFamily="34" charset="0"/>
                <a:cs typeface="Times New Roman" pitchFamily="18" charset="0"/>
              </a:rPr>
              <a:t>Hawaï </a:t>
            </a:r>
            <a:r>
              <a:rPr lang="nl-NL" sz="1100" b="1" dirty="0">
                <a:latin typeface="Corbel" pitchFamily="34" charset="0"/>
                <a:ea typeface="Calibri" pitchFamily="34" charset="0"/>
                <a:cs typeface="Times New Roman" pitchFamily="18" charset="0"/>
              </a:rPr>
              <a:t>– kaas | tomatensaus | ham | ananas</a:t>
            </a:r>
            <a:endParaRPr lang="nl-NL" sz="1100" b="1" dirty="0">
              <a:latin typeface="Corbel" pitchFamily="34" charset="0"/>
              <a:cs typeface="Times New Roman" pitchFamily="18" charset="0"/>
            </a:endParaRPr>
          </a:p>
          <a:p>
            <a:pPr eaLnBrk="0" fontAlgn="base" hangingPunct="0">
              <a:spcBef>
                <a:spcPct val="0"/>
              </a:spcBef>
              <a:spcAft>
                <a:spcPct val="0"/>
              </a:spcAft>
            </a:pPr>
            <a:r>
              <a:rPr lang="nl-NL" sz="1100" b="1" dirty="0">
                <a:solidFill>
                  <a:schemeClr val="bg2"/>
                </a:solidFill>
                <a:latin typeface="Corbel" pitchFamily="34" charset="0"/>
                <a:ea typeface="Calibri" pitchFamily="34" charset="0"/>
                <a:cs typeface="Times New Roman" pitchFamily="18" charset="0"/>
              </a:rPr>
              <a:t>Pizza Shoarma </a:t>
            </a:r>
            <a:r>
              <a:rPr lang="nl-NL" sz="1100" b="1" dirty="0">
                <a:latin typeface="Corbel" pitchFamily="34" charset="0"/>
                <a:ea typeface="Calibri" pitchFamily="34" charset="0"/>
                <a:cs typeface="Times New Roman" pitchFamily="18" charset="0"/>
              </a:rPr>
              <a:t>– kaas | tomatensaus |</a:t>
            </a:r>
            <a:endParaRPr lang="nl-NL" sz="1100" b="1" dirty="0">
              <a:latin typeface="Corbel" pitchFamily="34" charset="0"/>
              <a:cs typeface="Times New Roman" pitchFamily="18" charset="0"/>
            </a:endParaRPr>
          </a:p>
          <a:p>
            <a:pPr eaLnBrk="0" fontAlgn="base" hangingPunct="0">
              <a:spcBef>
                <a:spcPct val="0"/>
              </a:spcBef>
              <a:spcAft>
                <a:spcPct val="0"/>
              </a:spcAft>
            </a:pPr>
            <a:r>
              <a:rPr lang="nl-NL" sz="1100" b="1" dirty="0">
                <a:latin typeface="Corbel" pitchFamily="34" charset="0"/>
                <a:ea typeface="Calibri" pitchFamily="34" charset="0"/>
                <a:cs typeface="Times New Roman" pitchFamily="18" charset="0"/>
              </a:rPr>
              <a:t>Shoarmavlees | paprika 	</a:t>
            </a:r>
            <a:endParaRPr lang="nl-NL" sz="1100" b="1" dirty="0">
              <a:latin typeface="Corbel" pitchFamily="34" charset="0"/>
              <a:cs typeface="Times New Roman" pitchFamily="18" charset="0"/>
            </a:endParaRPr>
          </a:p>
          <a:p>
            <a:pPr eaLnBrk="0" fontAlgn="base" hangingPunct="0">
              <a:spcBef>
                <a:spcPct val="0"/>
              </a:spcBef>
              <a:spcAft>
                <a:spcPct val="0"/>
              </a:spcAft>
            </a:pPr>
            <a:r>
              <a:rPr lang="nl-NL" sz="1100" b="1" dirty="0">
                <a:solidFill>
                  <a:schemeClr val="bg2"/>
                </a:solidFill>
                <a:latin typeface="Corbel" pitchFamily="34" charset="0"/>
                <a:ea typeface="Calibri" pitchFamily="34" charset="0"/>
                <a:cs typeface="Times New Roman" pitchFamily="18" charset="0"/>
              </a:rPr>
              <a:t>Pizza </a:t>
            </a:r>
            <a:r>
              <a:rPr lang="nl-NL" sz="1100" b="1" dirty="0" err="1">
                <a:solidFill>
                  <a:schemeClr val="bg2"/>
                </a:solidFill>
                <a:latin typeface="Corbel" pitchFamily="34" charset="0"/>
                <a:ea typeface="Calibri" pitchFamily="34" charset="0"/>
                <a:cs typeface="Times New Roman" pitchFamily="18" charset="0"/>
              </a:rPr>
              <a:t>Pepperoni</a:t>
            </a:r>
            <a:r>
              <a:rPr lang="nl-NL" sz="1100" b="1" dirty="0">
                <a:solidFill>
                  <a:schemeClr val="bg2"/>
                </a:solidFill>
                <a:latin typeface="Corbel" pitchFamily="34" charset="0"/>
                <a:ea typeface="Calibri" pitchFamily="34" charset="0"/>
                <a:cs typeface="Times New Roman" pitchFamily="18" charset="0"/>
              </a:rPr>
              <a:t> </a:t>
            </a:r>
            <a:r>
              <a:rPr lang="nl-NL" sz="1100" b="1" dirty="0">
                <a:latin typeface="Corbel" pitchFamily="34" charset="0"/>
                <a:ea typeface="Calibri" pitchFamily="34" charset="0"/>
                <a:cs typeface="Times New Roman" pitchFamily="18" charset="0"/>
              </a:rPr>
              <a:t>– kaas | tomatensaus | </a:t>
            </a:r>
            <a:endParaRPr lang="nl-NL" sz="1100" b="1" dirty="0">
              <a:latin typeface="Corbel" pitchFamily="34" charset="0"/>
              <a:cs typeface="Times New Roman" pitchFamily="18" charset="0"/>
            </a:endParaRPr>
          </a:p>
          <a:p>
            <a:pPr eaLnBrk="0" fontAlgn="base" hangingPunct="0">
              <a:spcBef>
                <a:spcPct val="0"/>
              </a:spcBef>
              <a:spcAft>
                <a:spcPct val="0"/>
              </a:spcAft>
            </a:pPr>
            <a:r>
              <a:rPr lang="nl-NL" sz="1100" b="1" dirty="0">
                <a:latin typeface="Corbel" pitchFamily="34" charset="0"/>
                <a:ea typeface="Calibri" pitchFamily="34" charset="0"/>
                <a:cs typeface="Times New Roman" pitchFamily="18" charset="0"/>
              </a:rPr>
              <a:t>ui | salami | gehakt | pikant</a:t>
            </a:r>
          </a:p>
          <a:p>
            <a:pPr eaLnBrk="0" fontAlgn="base" hangingPunct="0">
              <a:spcBef>
                <a:spcPct val="0"/>
              </a:spcBef>
              <a:spcAft>
                <a:spcPct val="0"/>
              </a:spcAft>
            </a:pPr>
            <a:r>
              <a:rPr lang="nl-NL" sz="1100" b="1" dirty="0">
                <a:solidFill>
                  <a:schemeClr val="bg2"/>
                </a:solidFill>
                <a:latin typeface="Corbel" pitchFamily="34" charset="0"/>
                <a:cs typeface="Times New Roman" pitchFamily="18" charset="0"/>
              </a:rPr>
              <a:t>Pizza </a:t>
            </a:r>
            <a:r>
              <a:rPr lang="nl-NL" sz="1100" b="1" dirty="0" err="1">
                <a:solidFill>
                  <a:schemeClr val="bg2"/>
                </a:solidFill>
                <a:latin typeface="Corbel" pitchFamily="34" charset="0"/>
                <a:cs typeface="Times New Roman" pitchFamily="18" charset="0"/>
              </a:rPr>
              <a:t>Stroganoff</a:t>
            </a:r>
            <a:r>
              <a:rPr lang="nl-NL" sz="1100" b="1" dirty="0">
                <a:solidFill>
                  <a:schemeClr val="bg2"/>
                </a:solidFill>
                <a:latin typeface="Corbel" pitchFamily="34" charset="0"/>
                <a:cs typeface="Times New Roman" pitchFamily="18" charset="0"/>
              </a:rPr>
              <a:t>- </a:t>
            </a:r>
            <a:r>
              <a:rPr lang="nl-NL" sz="1100" b="1" dirty="0">
                <a:latin typeface="Corbel" pitchFamily="34" charset="0"/>
                <a:cs typeface="Times New Roman" pitchFamily="18" charset="0"/>
              </a:rPr>
              <a:t>kaas| tomatensaus | ui | paprika |</a:t>
            </a:r>
          </a:p>
          <a:p>
            <a:pPr eaLnBrk="0" fontAlgn="base" hangingPunct="0">
              <a:spcBef>
                <a:spcPct val="0"/>
              </a:spcBef>
              <a:spcAft>
                <a:spcPct val="0"/>
              </a:spcAft>
            </a:pPr>
            <a:r>
              <a:rPr lang="nl-NL" sz="1100" b="1" dirty="0">
                <a:latin typeface="Corbel" pitchFamily="34" charset="0"/>
                <a:cs typeface="Times New Roman" pitchFamily="18" charset="0"/>
              </a:rPr>
              <a:t>Ossenhaas | knoflook | champignons</a:t>
            </a:r>
          </a:p>
          <a:p>
            <a:pPr eaLnBrk="0" fontAlgn="base" hangingPunct="0">
              <a:spcBef>
                <a:spcPct val="0"/>
              </a:spcBef>
              <a:spcAft>
                <a:spcPct val="0"/>
              </a:spcAft>
            </a:pPr>
            <a:r>
              <a:rPr lang="nl-NL" sz="1100" b="1" dirty="0" err="1">
                <a:solidFill>
                  <a:schemeClr val="bg2"/>
                </a:solidFill>
                <a:latin typeface="Corbel" pitchFamily="34" charset="0"/>
                <a:ea typeface="Calibri" pitchFamily="34" charset="0"/>
                <a:cs typeface="Times New Roman" pitchFamily="18" charset="0"/>
              </a:rPr>
              <a:t>Tonno</a:t>
            </a:r>
            <a:r>
              <a:rPr lang="nl-NL" sz="1100" b="1" dirty="0">
                <a:latin typeface="Corbel" pitchFamily="34" charset="0"/>
                <a:ea typeface="Calibri" pitchFamily="34" charset="0"/>
                <a:cs typeface="Times New Roman" pitchFamily="18" charset="0"/>
              </a:rPr>
              <a:t> – kaas | tomatensaus | ui | tonijn</a:t>
            </a:r>
            <a:endParaRPr lang="nl-NL" sz="1100" b="1" dirty="0">
              <a:latin typeface="Corbel" pitchFamily="34" charset="0"/>
              <a:cs typeface="Times New Roman" pitchFamily="18" charset="0"/>
            </a:endParaRPr>
          </a:p>
          <a:p>
            <a:pPr eaLnBrk="0" fontAlgn="base" hangingPunct="0">
              <a:spcBef>
                <a:spcPct val="0"/>
              </a:spcBef>
              <a:spcAft>
                <a:spcPct val="0"/>
              </a:spcAft>
            </a:pPr>
            <a:r>
              <a:rPr lang="nl-NL" sz="1100" b="1" dirty="0">
                <a:solidFill>
                  <a:schemeClr val="bg2"/>
                </a:solidFill>
                <a:latin typeface="Corbel" pitchFamily="34" charset="0"/>
                <a:ea typeface="Calibri" pitchFamily="34" charset="0"/>
                <a:cs typeface="Times New Roman" pitchFamily="18" charset="0"/>
              </a:rPr>
              <a:t>Mare</a:t>
            </a:r>
            <a:r>
              <a:rPr lang="nl-NL" sz="1100" b="1" dirty="0">
                <a:latin typeface="Corbel" pitchFamily="34" charset="0"/>
                <a:ea typeface="Calibri" pitchFamily="34" charset="0"/>
                <a:cs typeface="Times New Roman" pitchFamily="18" charset="0"/>
              </a:rPr>
              <a:t> – kaas | tomatensaus | zalm | rucola</a:t>
            </a:r>
            <a:endParaRPr lang="nl-NL" sz="1100" b="1" dirty="0">
              <a:latin typeface="Corbel" pitchFamily="34" charset="0"/>
              <a:cs typeface="Times New Roman" pitchFamily="18" charset="0"/>
            </a:endParaRPr>
          </a:p>
          <a:p>
            <a:pPr eaLnBrk="0" fontAlgn="base" hangingPunct="0">
              <a:spcBef>
                <a:spcPct val="0"/>
              </a:spcBef>
              <a:spcAft>
                <a:spcPct val="0"/>
              </a:spcAft>
            </a:pPr>
            <a:r>
              <a:rPr lang="nl-NL" sz="1100" b="1" dirty="0" err="1">
                <a:solidFill>
                  <a:schemeClr val="bg2"/>
                </a:solidFill>
                <a:latin typeface="Corbel" pitchFamily="34" charset="0"/>
                <a:ea typeface="Calibri" pitchFamily="34" charset="0"/>
                <a:cs typeface="Times New Roman" pitchFamily="18" charset="0"/>
              </a:rPr>
              <a:t>Margherita</a:t>
            </a:r>
            <a:r>
              <a:rPr lang="nl-NL" sz="1100" b="1" dirty="0">
                <a:solidFill>
                  <a:srgbClr val="FF0000"/>
                </a:solidFill>
                <a:latin typeface="Corbel" pitchFamily="34" charset="0"/>
                <a:ea typeface="Calibri" pitchFamily="34" charset="0"/>
                <a:cs typeface="Times New Roman" pitchFamily="18" charset="0"/>
              </a:rPr>
              <a:t> </a:t>
            </a:r>
            <a:r>
              <a:rPr lang="nl-NL" sz="1100" b="1" dirty="0">
                <a:latin typeface="Corbel" pitchFamily="34" charset="0"/>
                <a:ea typeface="Calibri" pitchFamily="34" charset="0"/>
                <a:cs typeface="Times New Roman" pitchFamily="18" charset="0"/>
              </a:rPr>
              <a:t>– kaas | tomatensaus | tomaat</a:t>
            </a:r>
            <a:endParaRPr lang="nl-NL" sz="1100" b="1" dirty="0">
              <a:latin typeface="Corbel" pitchFamily="34" charset="0"/>
              <a:cs typeface="Times New Roman" pitchFamily="18" charset="0"/>
            </a:endParaRPr>
          </a:p>
          <a:p>
            <a:pPr eaLnBrk="0" fontAlgn="base" hangingPunct="0">
              <a:spcBef>
                <a:spcPct val="0"/>
              </a:spcBef>
              <a:spcAft>
                <a:spcPct val="0"/>
              </a:spcAft>
            </a:pPr>
            <a:r>
              <a:rPr lang="nl-NL" sz="1100" b="1" dirty="0">
                <a:solidFill>
                  <a:schemeClr val="bg2"/>
                </a:solidFill>
                <a:latin typeface="Corbel" pitchFamily="34" charset="0"/>
                <a:ea typeface="Calibri" pitchFamily="34" charset="0"/>
                <a:cs typeface="Times New Roman" pitchFamily="18" charset="0"/>
              </a:rPr>
              <a:t>Rucola</a:t>
            </a:r>
            <a:r>
              <a:rPr lang="nl-NL" sz="1100" b="1" dirty="0">
                <a:solidFill>
                  <a:srgbClr val="FF0000"/>
                </a:solidFill>
                <a:latin typeface="Corbel" pitchFamily="34" charset="0"/>
                <a:ea typeface="Calibri" pitchFamily="34" charset="0"/>
                <a:cs typeface="Times New Roman" pitchFamily="18" charset="0"/>
              </a:rPr>
              <a:t> </a:t>
            </a:r>
            <a:r>
              <a:rPr lang="nl-NL" sz="1100" b="1" dirty="0">
                <a:latin typeface="Corbel" pitchFamily="34" charset="0"/>
                <a:ea typeface="Calibri" pitchFamily="34" charset="0"/>
                <a:cs typeface="Times New Roman" pitchFamily="18" charset="0"/>
              </a:rPr>
              <a:t>– kaas | tomatensaus | rucola </a:t>
            </a:r>
            <a:endParaRPr lang="nl-NL" sz="1100" b="1" dirty="0">
              <a:latin typeface="Corbel" pitchFamily="34" charset="0"/>
              <a:cs typeface="Times New Roman" pitchFamily="18" charset="0"/>
            </a:endParaRPr>
          </a:p>
          <a:p>
            <a:pPr eaLnBrk="0" fontAlgn="base" hangingPunct="0">
              <a:spcBef>
                <a:spcPct val="0"/>
              </a:spcBef>
              <a:spcAft>
                <a:spcPct val="0"/>
              </a:spcAft>
            </a:pPr>
            <a:r>
              <a:rPr lang="nl-NL" sz="1100" b="1" dirty="0">
                <a:latin typeface="Corbel" pitchFamily="34" charset="0"/>
                <a:ea typeface="Calibri" pitchFamily="34" charset="0"/>
                <a:cs typeface="Times New Roman" pitchFamily="18" charset="0"/>
              </a:rPr>
              <a:t>Champignons | brie                	</a:t>
            </a:r>
          </a:p>
          <a:p>
            <a:pPr eaLnBrk="0" fontAlgn="base" hangingPunct="0">
              <a:spcBef>
                <a:spcPct val="0"/>
              </a:spcBef>
              <a:spcAft>
                <a:spcPct val="0"/>
              </a:spcAft>
            </a:pPr>
            <a:r>
              <a:rPr lang="nl-NL" sz="1100" b="1" dirty="0">
                <a:latin typeface="Corbel" pitchFamily="34" charset="0"/>
                <a:ea typeface="Calibri" pitchFamily="34" charset="0"/>
                <a:cs typeface="Times New Roman" pitchFamily="18" charset="0"/>
              </a:rPr>
              <a:t>Voor glutenvrij en lactosevrij, vraag aan onze medewerkers. Meerprijs € 1.50</a:t>
            </a:r>
            <a:endParaRPr lang="nl-NL" sz="1100" dirty="0">
              <a:latin typeface="Corbel" pitchFamily="34" charset="0"/>
              <a:ea typeface="Calibri" pitchFamily="34" charset="0"/>
              <a:cs typeface="Times New Roman" pitchFamily="18" charset="0"/>
            </a:endParaRPr>
          </a:p>
        </p:txBody>
      </p:sp>
      <p:pic>
        <p:nvPicPr>
          <p:cNvPr id="10" name="Afbeelding 9" descr="Suyderoogh_logo267.eps"/>
          <p:cNvPicPr>
            <a:picLocks noChangeAspect="1"/>
          </p:cNvPicPr>
          <p:nvPr/>
        </p:nvPicPr>
        <p:blipFill>
          <a:blip r:embed="rId3" cstate="print"/>
          <a:stretch>
            <a:fillRect/>
          </a:stretch>
        </p:blipFill>
        <p:spPr>
          <a:xfrm>
            <a:off x="3815572" y="2441629"/>
            <a:ext cx="1526975" cy="728245"/>
          </a:xfrm>
          <a:prstGeom prst="rect">
            <a:avLst/>
          </a:prstGeom>
          <a:solidFill>
            <a:schemeClr val="bg1"/>
          </a:solidFill>
        </p:spPr>
      </p:pic>
      <p:sp>
        <p:nvSpPr>
          <p:cNvPr id="11" name="Tekstvak 10"/>
          <p:cNvSpPr txBox="1"/>
          <p:nvPr/>
        </p:nvSpPr>
        <p:spPr>
          <a:xfrm>
            <a:off x="3695596" y="197352"/>
            <a:ext cx="3518108" cy="938799"/>
          </a:xfrm>
          <a:prstGeom prst="rect">
            <a:avLst/>
          </a:prstGeom>
          <a:noFill/>
        </p:spPr>
        <p:txBody>
          <a:bodyPr wrap="none" lIns="106758" tIns="53380" rIns="106758" bIns="53380" rtlCol="0">
            <a:spAutoFit/>
          </a:bodyPr>
          <a:lstStyle/>
          <a:p>
            <a:r>
              <a:rPr lang="nl-NL" sz="1800" b="1" dirty="0">
                <a:solidFill>
                  <a:schemeClr val="bg1"/>
                </a:solidFill>
                <a:latin typeface="Corbel" pitchFamily="34" charset="0"/>
              </a:rPr>
              <a:t>  </a:t>
            </a:r>
            <a:r>
              <a:rPr lang="nl-NL" sz="1800" b="1" dirty="0">
                <a:latin typeface="Corbel" pitchFamily="34" charset="0"/>
              </a:rPr>
              <a:t>www.cafetaria-suyderoogh.nl</a:t>
            </a:r>
          </a:p>
          <a:p>
            <a:r>
              <a:rPr lang="nl-NL" sz="1800" b="1" dirty="0">
                <a:latin typeface="Corbel" pitchFamily="34" charset="0"/>
              </a:rPr>
              <a:t> info@restaurant-suyderoogh.nl</a:t>
            </a:r>
          </a:p>
          <a:p>
            <a:r>
              <a:rPr lang="nl-NL" sz="1800" b="1" dirty="0">
                <a:latin typeface="Corbel" pitchFamily="34" charset="0"/>
              </a:rPr>
              <a:t> Tel: 0519-349314 of 06-10662500</a:t>
            </a:r>
          </a:p>
        </p:txBody>
      </p:sp>
      <p:sp>
        <p:nvSpPr>
          <p:cNvPr id="13" name="Tekstvak 12"/>
          <p:cNvSpPr txBox="1"/>
          <p:nvPr/>
        </p:nvSpPr>
        <p:spPr>
          <a:xfrm>
            <a:off x="3457448" y="1058349"/>
            <a:ext cx="3672408" cy="3889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106758" tIns="53380" rIns="106758" bIns="53380" rtlCol="0">
            <a:spAutoFit/>
          </a:bodyPr>
          <a:lstStyle/>
          <a:p>
            <a:r>
              <a:rPr lang="nl-NL" sz="1800" dirty="0">
                <a:solidFill>
                  <a:schemeClr val="tx1"/>
                </a:solidFill>
                <a:latin typeface="Corbel" pitchFamily="34" charset="0"/>
              </a:rPr>
              <a:t>         De Rug 5, 9976 VT Lauwersoog</a:t>
            </a:r>
          </a:p>
        </p:txBody>
      </p:sp>
      <p:pic>
        <p:nvPicPr>
          <p:cNvPr id="3074" name="Picture 2" descr="Afbeeldingsresultaat voor PIZZA"/>
          <p:cNvPicPr>
            <a:picLocks noChangeAspect="1" noChangeArrowheads="1"/>
          </p:cNvPicPr>
          <p:nvPr/>
        </p:nvPicPr>
        <p:blipFill>
          <a:blip r:embed="rId4" cstate="print"/>
          <a:srcRect/>
          <a:stretch>
            <a:fillRect/>
          </a:stretch>
        </p:blipFill>
        <p:spPr bwMode="auto">
          <a:xfrm>
            <a:off x="7157963" y="299542"/>
            <a:ext cx="3470541" cy="2295294"/>
          </a:xfrm>
          <a:prstGeom prst="rect">
            <a:avLst/>
          </a:prstGeom>
          <a:ln>
            <a:noFill/>
          </a:ln>
          <a:effectLst>
            <a:outerShdw blurRad="190500" algn="tl" rotWithShape="0">
              <a:srgbClr val="000000">
                <a:alpha val="70000"/>
              </a:srgbClr>
            </a:outerShdw>
          </a:effectLst>
        </p:spPr>
      </p:pic>
      <p:sp>
        <p:nvSpPr>
          <p:cNvPr id="16" name="Rectangle 5"/>
          <p:cNvSpPr>
            <a:spLocks noChangeArrowheads="1"/>
          </p:cNvSpPr>
          <p:nvPr/>
        </p:nvSpPr>
        <p:spPr bwMode="auto">
          <a:xfrm>
            <a:off x="3829280" y="1505797"/>
            <a:ext cx="3054562" cy="615634"/>
          </a:xfrm>
          <a:prstGeom prst="rect">
            <a:avLst/>
          </a:prstGeom>
          <a:ln w="38100">
            <a:solidFill>
              <a:schemeClr val="bg1"/>
            </a:solidFill>
            <a:headEnd/>
            <a:tailEnd/>
          </a:ln>
        </p:spPr>
        <p:style>
          <a:lnRef idx="2">
            <a:schemeClr val="accent2"/>
          </a:lnRef>
          <a:fillRef idx="1">
            <a:schemeClr val="lt1"/>
          </a:fillRef>
          <a:effectRef idx="0">
            <a:schemeClr val="accent2"/>
          </a:effectRef>
          <a:fontRef idx="minor">
            <a:schemeClr val="dk1"/>
          </a:fontRef>
        </p:style>
        <p:txBody>
          <a:bodyPr vert="horz" wrap="square" lIns="106758" tIns="53380" rIns="106758" bIns="53380" numCol="1" anchor="ctr" anchorCtr="0" compatLnSpc="1">
            <a:prstTxWarp prst="textNoShape">
              <a:avLst/>
            </a:prstTxWarp>
            <a:spAutoFit/>
          </a:bodyPr>
          <a:lstStyle/>
          <a:p>
            <a:pPr fontAlgn="base">
              <a:spcBef>
                <a:spcPct val="0"/>
              </a:spcBef>
              <a:spcAft>
                <a:spcPct val="0"/>
              </a:spcAft>
            </a:pPr>
            <a:r>
              <a:rPr lang="nl-NL" sz="1100" b="1" dirty="0">
                <a:solidFill>
                  <a:schemeClr val="bg1"/>
                </a:solidFill>
                <a:latin typeface="Corbel" pitchFamily="34" charset="0"/>
                <a:cs typeface="Times New Roman" pitchFamily="18" charset="0"/>
              </a:rPr>
              <a:t>Rauwkostsalade		</a:t>
            </a:r>
          </a:p>
          <a:p>
            <a:pPr fontAlgn="base">
              <a:spcBef>
                <a:spcPct val="0"/>
              </a:spcBef>
              <a:spcAft>
                <a:spcPct val="0"/>
              </a:spcAft>
            </a:pPr>
            <a:r>
              <a:rPr lang="nl-NL" sz="1100" b="1" dirty="0">
                <a:solidFill>
                  <a:schemeClr val="bg1"/>
                </a:solidFill>
                <a:latin typeface="Corbel" pitchFamily="34" charset="0"/>
                <a:cs typeface="Times New Roman" pitchFamily="18" charset="0"/>
              </a:rPr>
              <a:t>Stoofperen		</a:t>
            </a:r>
          </a:p>
          <a:p>
            <a:pPr fontAlgn="base">
              <a:spcBef>
                <a:spcPct val="0"/>
              </a:spcBef>
              <a:spcAft>
                <a:spcPct val="0"/>
              </a:spcAft>
            </a:pPr>
            <a:r>
              <a:rPr lang="nl-NL" sz="1100" b="1" dirty="0">
                <a:solidFill>
                  <a:schemeClr val="bg1"/>
                </a:solidFill>
                <a:latin typeface="Corbel" pitchFamily="34" charset="0"/>
                <a:cs typeface="Times New Roman" pitchFamily="18" charset="0"/>
              </a:rPr>
              <a:t>Appelmoes cup 		</a:t>
            </a:r>
          </a:p>
        </p:txBody>
      </p:sp>
      <p:sp>
        <p:nvSpPr>
          <p:cNvPr id="14" name="Rechthoek 13"/>
          <p:cNvSpPr/>
          <p:nvPr/>
        </p:nvSpPr>
        <p:spPr>
          <a:xfrm>
            <a:off x="198066" y="299542"/>
            <a:ext cx="3384376" cy="2200683"/>
          </a:xfrm>
          <a:prstGeom prst="rect">
            <a:avLst/>
          </a:prstGeom>
          <a:ln/>
        </p:spPr>
        <p:style>
          <a:lnRef idx="2">
            <a:schemeClr val="accent2"/>
          </a:lnRef>
          <a:fillRef idx="1">
            <a:schemeClr val="lt1"/>
          </a:fillRef>
          <a:effectRef idx="0">
            <a:schemeClr val="accent2"/>
          </a:effectRef>
          <a:fontRef idx="minor">
            <a:schemeClr val="dk1"/>
          </a:fontRef>
        </p:style>
        <p:txBody>
          <a:bodyPr wrap="square" lIns="106758" tIns="53380" rIns="106758" bIns="53380">
            <a:spAutoFit/>
          </a:bodyPr>
          <a:lstStyle/>
          <a:p>
            <a:r>
              <a:rPr lang="nl-NL" sz="1100" b="1" u="sng" dirty="0" err="1">
                <a:solidFill>
                  <a:schemeClr val="bg2"/>
                </a:solidFill>
                <a:latin typeface="Corbel" pitchFamily="34" charset="0"/>
                <a:cs typeface="Times New Roman" pitchFamily="18" charset="0"/>
              </a:rPr>
              <a:t>Wokmaaltijden</a:t>
            </a:r>
            <a:r>
              <a:rPr lang="nl-NL" sz="1100" b="1" u="sng" dirty="0">
                <a:solidFill>
                  <a:schemeClr val="bg2"/>
                </a:solidFill>
                <a:latin typeface="Corbel" pitchFamily="34" charset="0"/>
                <a:cs typeface="Times New Roman" pitchFamily="18" charset="0"/>
              </a:rPr>
              <a:t>:</a:t>
            </a:r>
            <a:br>
              <a:rPr lang="nl-NL" sz="1100" b="1" dirty="0">
                <a:latin typeface="Corbel" pitchFamily="34" charset="0"/>
                <a:cs typeface="Times New Roman" pitchFamily="18" charset="0"/>
              </a:rPr>
            </a:br>
            <a:r>
              <a:rPr lang="nl-NL" sz="1100" b="1" dirty="0">
                <a:latin typeface="Corbel" pitchFamily="34" charset="0"/>
                <a:cs typeface="Times New Roman" pitchFamily="18" charset="0"/>
              </a:rPr>
              <a:t>1.Ossenhaas met wok groenten en</a:t>
            </a:r>
          </a:p>
          <a:p>
            <a:r>
              <a:rPr lang="nl-NL" sz="1100" b="1" dirty="0">
                <a:latin typeface="Corbel" pitchFamily="34" charset="0"/>
                <a:cs typeface="Times New Roman" pitchFamily="18" charset="0"/>
              </a:rPr>
              <a:t>    ketjap-sesamsaus</a:t>
            </a:r>
            <a:br>
              <a:rPr lang="nl-NL" sz="1100" b="1" dirty="0">
                <a:latin typeface="Corbel" pitchFamily="34" charset="0"/>
                <a:cs typeface="Times New Roman" pitchFamily="18" charset="0"/>
              </a:rPr>
            </a:br>
            <a:r>
              <a:rPr lang="nl-NL" sz="1100" b="1" dirty="0">
                <a:latin typeface="Corbel" pitchFamily="34" charset="0"/>
                <a:cs typeface="Times New Roman" pitchFamily="18" charset="0"/>
              </a:rPr>
              <a:t>2.Grote garnalen met wok groenten en </a:t>
            </a:r>
          </a:p>
          <a:p>
            <a:r>
              <a:rPr lang="nl-NL" sz="1100" b="1" dirty="0">
                <a:latin typeface="Corbel" pitchFamily="34" charset="0"/>
                <a:cs typeface="Times New Roman" pitchFamily="18" charset="0"/>
              </a:rPr>
              <a:t>    Thai- chilisaus</a:t>
            </a:r>
          </a:p>
          <a:p>
            <a:r>
              <a:rPr lang="nl-NL" sz="1100" b="1" dirty="0">
                <a:latin typeface="Corbel" pitchFamily="34" charset="0"/>
                <a:cs typeface="Times New Roman" pitchFamily="18" charset="0"/>
              </a:rPr>
              <a:t>3.Kipfilet met wok groenten en </a:t>
            </a:r>
            <a:r>
              <a:rPr lang="nl-NL" sz="1100" b="1" dirty="0" err="1">
                <a:latin typeface="Corbel" pitchFamily="34" charset="0"/>
                <a:cs typeface="Times New Roman" pitchFamily="18" charset="0"/>
              </a:rPr>
              <a:t>kerriesaus</a:t>
            </a:r>
            <a:br>
              <a:rPr lang="nl-NL" sz="1100" b="1" dirty="0">
                <a:latin typeface="Corbel" pitchFamily="34" charset="0"/>
                <a:cs typeface="Times New Roman" pitchFamily="18" charset="0"/>
              </a:rPr>
            </a:br>
            <a:br>
              <a:rPr lang="nl-NL" sz="1100" b="1" dirty="0">
                <a:latin typeface="Corbel" pitchFamily="34" charset="0"/>
                <a:cs typeface="Times New Roman" pitchFamily="18" charset="0"/>
              </a:rPr>
            </a:br>
            <a:r>
              <a:rPr lang="nl-NL" sz="1100" b="1" dirty="0">
                <a:latin typeface="Corbel" pitchFamily="34" charset="0"/>
                <a:cs typeface="Times New Roman" pitchFamily="18" charset="0"/>
              </a:rPr>
              <a:t>De gerechten zijn incl. :</a:t>
            </a:r>
          </a:p>
          <a:p>
            <a:r>
              <a:rPr lang="nl-NL" sz="1600" b="1" dirty="0">
                <a:latin typeface="Corbel" pitchFamily="34" charset="0"/>
                <a:cs typeface="Times New Roman" pitchFamily="18" charset="0"/>
              </a:rPr>
              <a:t>witte rijst of noedels,  rauwkostsalade en kroepoek.</a:t>
            </a:r>
            <a:br>
              <a:rPr lang="nl-NL" sz="1600" b="1" dirty="0">
                <a:latin typeface="+mj-lt"/>
              </a:rPr>
            </a:br>
            <a:endParaRPr lang="nl-NL" sz="1600" dirty="0">
              <a:latin typeface="+mj-lt"/>
            </a:endParaRPr>
          </a:p>
        </p:txBody>
      </p:sp>
      <p:pic>
        <p:nvPicPr>
          <p:cNvPr id="1026" name="Picture 2"/>
          <p:cNvPicPr>
            <a:picLocks noChangeAspect="1" noChangeArrowheads="1"/>
          </p:cNvPicPr>
          <p:nvPr/>
        </p:nvPicPr>
        <p:blipFill>
          <a:blip r:embed="rId5" cstate="print"/>
          <a:srcRect/>
          <a:stretch>
            <a:fillRect/>
          </a:stretch>
        </p:blipFill>
        <p:spPr bwMode="auto">
          <a:xfrm>
            <a:off x="198066" y="2917126"/>
            <a:ext cx="3384376" cy="2736304"/>
          </a:xfrm>
          <a:prstGeom prst="rect">
            <a:avLst/>
          </a:prstGeom>
          <a:ln>
            <a:noFill/>
          </a:ln>
          <a:effectLst>
            <a:outerShdw blurRad="190500" algn="tl" rotWithShape="0">
              <a:srgbClr val="000000">
                <a:alpha val="70000"/>
              </a:srgbClr>
            </a:outerShdw>
          </a:effectLst>
        </p:spPr>
      </p:pic>
      <p:sp>
        <p:nvSpPr>
          <p:cNvPr id="2053" name="Rectangle 5"/>
          <p:cNvSpPr>
            <a:spLocks noChangeArrowheads="1"/>
          </p:cNvSpPr>
          <p:nvPr/>
        </p:nvSpPr>
        <p:spPr bwMode="auto">
          <a:xfrm>
            <a:off x="7130680" y="6143336"/>
            <a:ext cx="3539302" cy="129274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106758" tIns="53380" rIns="106758" bIns="53380" numCol="1" anchor="ctr" anchorCtr="0" compatLnSpc="1">
            <a:prstTxWarp prst="textNoShape">
              <a:avLst/>
            </a:prstTxWarp>
            <a:spAutoFit/>
          </a:bodyPr>
          <a:lstStyle/>
          <a:p>
            <a:pPr fontAlgn="base">
              <a:spcBef>
                <a:spcPct val="0"/>
              </a:spcBef>
              <a:spcAft>
                <a:spcPct val="0"/>
              </a:spcAft>
            </a:pPr>
            <a:r>
              <a:rPr lang="nl-NL" sz="1100" b="1" u="sng" dirty="0">
                <a:solidFill>
                  <a:schemeClr val="bg2"/>
                </a:solidFill>
                <a:latin typeface="Corbel" pitchFamily="34" charset="0"/>
                <a:ea typeface="Calibri" pitchFamily="34" charset="0"/>
                <a:cs typeface="Times New Roman" pitchFamily="18" charset="0"/>
              </a:rPr>
              <a:t>Pannenkoeken </a:t>
            </a:r>
          </a:p>
          <a:p>
            <a:pPr fontAlgn="base">
              <a:spcBef>
                <a:spcPct val="0"/>
              </a:spcBef>
              <a:spcAft>
                <a:spcPct val="0"/>
              </a:spcAft>
            </a:pPr>
            <a:r>
              <a:rPr lang="nl-NL" sz="1100" b="1" dirty="0">
                <a:solidFill>
                  <a:schemeClr val="bg1"/>
                </a:solidFill>
                <a:latin typeface="Corbel" pitchFamily="34" charset="0"/>
                <a:cs typeface="Times New Roman" pitchFamily="18" charset="0"/>
              </a:rPr>
              <a:t>Naturel		</a:t>
            </a:r>
          </a:p>
          <a:p>
            <a:pPr eaLnBrk="0" fontAlgn="base" hangingPunct="0">
              <a:spcBef>
                <a:spcPct val="0"/>
              </a:spcBef>
              <a:spcAft>
                <a:spcPct val="0"/>
              </a:spcAft>
            </a:pPr>
            <a:r>
              <a:rPr lang="nl-NL" sz="1100" b="1" dirty="0">
                <a:solidFill>
                  <a:schemeClr val="bg1"/>
                </a:solidFill>
                <a:latin typeface="Corbel" pitchFamily="34" charset="0"/>
                <a:ea typeface="Calibri" pitchFamily="34" charset="0"/>
                <a:cs typeface="Times New Roman" pitchFamily="18" charset="0"/>
              </a:rPr>
              <a:t>Spek 		</a:t>
            </a:r>
            <a:endParaRPr lang="nl-NL" sz="1100" b="1" dirty="0">
              <a:solidFill>
                <a:schemeClr val="bg1"/>
              </a:solidFill>
              <a:latin typeface="Corbel" pitchFamily="34" charset="0"/>
              <a:cs typeface="Times New Roman" pitchFamily="18" charset="0"/>
            </a:endParaRPr>
          </a:p>
          <a:p>
            <a:pPr eaLnBrk="0" fontAlgn="base" hangingPunct="0">
              <a:spcBef>
                <a:spcPct val="0"/>
              </a:spcBef>
              <a:spcAft>
                <a:spcPct val="0"/>
              </a:spcAft>
            </a:pPr>
            <a:r>
              <a:rPr lang="nl-NL" sz="1100" b="1" dirty="0">
                <a:solidFill>
                  <a:schemeClr val="bg1"/>
                </a:solidFill>
                <a:latin typeface="Corbel" pitchFamily="34" charset="0"/>
                <a:ea typeface="Calibri" pitchFamily="34" charset="0"/>
                <a:cs typeface="Times New Roman" pitchFamily="18" charset="0"/>
              </a:rPr>
              <a:t>Ham | kaas 		</a:t>
            </a:r>
            <a:endParaRPr lang="nl-NL" sz="1100" b="1" dirty="0">
              <a:solidFill>
                <a:schemeClr val="bg1"/>
              </a:solidFill>
              <a:latin typeface="Corbel" pitchFamily="34" charset="0"/>
              <a:cs typeface="Times New Roman" pitchFamily="18" charset="0"/>
            </a:endParaRPr>
          </a:p>
          <a:p>
            <a:pPr eaLnBrk="0" fontAlgn="base" hangingPunct="0">
              <a:spcBef>
                <a:spcPct val="0"/>
              </a:spcBef>
              <a:spcAft>
                <a:spcPct val="0"/>
              </a:spcAft>
            </a:pPr>
            <a:r>
              <a:rPr lang="nl-NL" sz="1100" b="1" dirty="0">
                <a:solidFill>
                  <a:schemeClr val="bg1"/>
                </a:solidFill>
                <a:latin typeface="Corbel" pitchFamily="34" charset="0"/>
                <a:ea typeface="Calibri" pitchFamily="34" charset="0"/>
                <a:cs typeface="Times New Roman" pitchFamily="18" charset="0"/>
              </a:rPr>
              <a:t>Spek | kaas | paprika | ui | champignons</a:t>
            </a:r>
            <a:endParaRPr lang="nl-NL" sz="1100" b="1" dirty="0">
              <a:solidFill>
                <a:schemeClr val="bg1"/>
              </a:solidFill>
              <a:latin typeface="Corbel" pitchFamily="34" charset="0"/>
              <a:cs typeface="Times New Roman" pitchFamily="18" charset="0"/>
            </a:endParaRPr>
          </a:p>
          <a:p>
            <a:pPr eaLnBrk="0" fontAlgn="base" hangingPunct="0">
              <a:spcBef>
                <a:spcPct val="0"/>
              </a:spcBef>
              <a:spcAft>
                <a:spcPct val="0"/>
              </a:spcAft>
            </a:pPr>
            <a:r>
              <a:rPr lang="nl-NL" sz="1100" b="1" dirty="0">
                <a:solidFill>
                  <a:schemeClr val="bg1"/>
                </a:solidFill>
                <a:latin typeface="Corbel" pitchFamily="34" charset="0"/>
                <a:ea typeface="Calibri" pitchFamily="34" charset="0"/>
                <a:cs typeface="Times New Roman" pitchFamily="18" charset="0"/>
              </a:rPr>
              <a:t>Bij de pannenkoeken wordt stroop en suiker geserveerd.</a:t>
            </a:r>
            <a:endParaRPr lang="nl-NL" sz="1100" b="1" dirty="0">
              <a:solidFill>
                <a:schemeClr val="bg1"/>
              </a:solidFill>
              <a:latin typeface="Corbel" pitchFamily="34" charset="0"/>
              <a:cs typeface="Times New Roman" pitchFamily="18" charset="0"/>
            </a:endParaRPr>
          </a:p>
        </p:txBody>
      </p:sp>
      <p:pic>
        <p:nvPicPr>
          <p:cNvPr id="17" name="Afbeelding 16">
            <a:extLst>
              <a:ext uri="{FF2B5EF4-FFF2-40B4-BE49-F238E27FC236}">
                <a16:creationId xmlns:a16="http://schemas.microsoft.com/office/drawing/2014/main" id="{BB1F61AA-57CB-4E85-9074-1BA99F2D1E76}"/>
              </a:ext>
            </a:extLst>
          </p:cNvPr>
          <p:cNvPicPr>
            <a:picLocks noChangeAspect="1"/>
          </p:cNvPicPr>
          <p:nvPr/>
        </p:nvPicPr>
        <p:blipFill rotWithShape="1">
          <a:blip r:embed="rId6">
            <a:extLst>
              <a:ext uri="{28A0092B-C50C-407E-A947-70E740481C1C}">
                <a14:useLocalDpi xmlns:a14="http://schemas.microsoft.com/office/drawing/2010/main" val="0"/>
              </a:ext>
            </a:extLst>
          </a:blip>
          <a:srcRect l="27179" t="39792" r="26896" b="-1"/>
          <a:stretch/>
        </p:blipFill>
        <p:spPr>
          <a:xfrm>
            <a:off x="5427859" y="2226942"/>
            <a:ext cx="1501444" cy="1440160"/>
          </a:xfrm>
          <a:prstGeom prst="rect">
            <a:avLst/>
          </a:prstGeom>
          <a:ln w="57150" cap="sq">
            <a:solidFill>
              <a:srgbClr val="000000"/>
            </a:solidFill>
            <a:prstDash val="solid"/>
            <a:miter lim="800000"/>
          </a:ln>
          <a:effectLst>
            <a:outerShdw blurRad="50800" dist="38100" dir="2700000" algn="tl" rotWithShape="0">
              <a:srgbClr val="000000">
                <a:alpha val="43000"/>
              </a:srgbClr>
            </a:outerShdw>
          </a:effectLst>
        </p:spPr>
      </p:pic>
      <p:sp>
        <p:nvSpPr>
          <p:cNvPr id="18" name="Tekstvak 17">
            <a:extLst>
              <a:ext uri="{FF2B5EF4-FFF2-40B4-BE49-F238E27FC236}">
                <a16:creationId xmlns:a16="http://schemas.microsoft.com/office/drawing/2014/main" id="{0B5B52E6-E044-425C-A815-D647B41EA8E1}"/>
              </a:ext>
            </a:extLst>
          </p:cNvPr>
          <p:cNvSpPr txBox="1"/>
          <p:nvPr/>
        </p:nvSpPr>
        <p:spPr>
          <a:xfrm>
            <a:off x="2709069" y="3591551"/>
            <a:ext cx="5491162" cy="646331"/>
          </a:xfrm>
          <a:prstGeom prst="rect">
            <a:avLst/>
          </a:prstGeom>
          <a:noFill/>
        </p:spPr>
        <p:txBody>
          <a:bodyPr wrap="square">
            <a:spAutoFit/>
          </a:bodyPr>
          <a:lstStyle/>
          <a:p>
            <a:pPr marL="0" marR="0" lvl="0" indent="0" algn="ctr" defTabSz="1067589"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orbel"/>
                <a:ea typeface="+mn-ea"/>
                <a:cs typeface="+mn-cs"/>
              </a:rPr>
              <a:t>Bestel online</a:t>
            </a:r>
          </a:p>
        </p:txBody>
      </p:sp>
      <p:sp>
        <p:nvSpPr>
          <p:cNvPr id="15" name="Rechthoek 14">
            <a:extLst>
              <a:ext uri="{FF2B5EF4-FFF2-40B4-BE49-F238E27FC236}">
                <a16:creationId xmlns:a16="http://schemas.microsoft.com/office/drawing/2014/main" id="{DC8F553A-31E6-4FC5-B577-FD641E8DC3D8}"/>
              </a:ext>
            </a:extLst>
          </p:cNvPr>
          <p:cNvSpPr/>
          <p:nvPr/>
        </p:nvSpPr>
        <p:spPr>
          <a:xfrm>
            <a:off x="3667754" y="4285278"/>
            <a:ext cx="3384376" cy="2970125"/>
          </a:xfrm>
          <a:prstGeom prst="rect">
            <a:avLst/>
          </a:prstGeom>
          <a:ln/>
        </p:spPr>
        <p:style>
          <a:lnRef idx="2">
            <a:schemeClr val="accent2"/>
          </a:lnRef>
          <a:fillRef idx="1">
            <a:schemeClr val="lt1"/>
          </a:fillRef>
          <a:effectRef idx="0">
            <a:schemeClr val="accent2"/>
          </a:effectRef>
          <a:fontRef idx="minor">
            <a:schemeClr val="dk1"/>
          </a:fontRef>
        </p:style>
        <p:txBody>
          <a:bodyPr wrap="square" lIns="106758" tIns="53380" rIns="106758" bIns="53380">
            <a:spAutoFit/>
          </a:bodyPr>
          <a:lstStyle/>
          <a:p>
            <a:r>
              <a:rPr lang="nl-NL" sz="1100" b="1" u="sng" dirty="0">
                <a:solidFill>
                  <a:schemeClr val="bg2"/>
                </a:solidFill>
                <a:latin typeface="Corbel" pitchFamily="34" charset="0"/>
                <a:cs typeface="Times New Roman" pitchFamily="18" charset="0"/>
              </a:rPr>
              <a:t>VEGAN</a:t>
            </a:r>
            <a:endParaRPr lang="nl-NL" sz="1100" b="1" dirty="0">
              <a:solidFill>
                <a:schemeClr val="bg2"/>
              </a:solidFill>
              <a:latin typeface="Corbel" pitchFamily="34" charset="0"/>
              <a:cs typeface="Times New Roman" pitchFamily="18" charset="0"/>
            </a:endParaRPr>
          </a:p>
          <a:p>
            <a:br>
              <a:rPr lang="nl-NL" sz="1100" b="1" dirty="0">
                <a:latin typeface="Corbel" pitchFamily="34" charset="0"/>
                <a:cs typeface="Times New Roman" pitchFamily="18" charset="0"/>
              </a:rPr>
            </a:br>
            <a:r>
              <a:rPr lang="nl-NL" sz="1100" b="1" dirty="0">
                <a:latin typeface="Corbel" pitchFamily="34" charset="0"/>
                <a:cs typeface="Times New Roman" pitchFamily="18" charset="0"/>
              </a:rPr>
              <a:t>1. </a:t>
            </a:r>
            <a:r>
              <a:rPr lang="nl-NL" sz="1100" b="1" dirty="0" err="1">
                <a:latin typeface="Corbel" pitchFamily="34" charset="0"/>
                <a:cs typeface="Times New Roman" pitchFamily="18" charset="0"/>
              </a:rPr>
              <a:t>Tempeh</a:t>
            </a:r>
            <a:r>
              <a:rPr lang="nl-NL" sz="1100" b="1" dirty="0">
                <a:latin typeface="Corbel" pitchFamily="34" charset="0"/>
                <a:cs typeface="Times New Roman" pitchFamily="18" charset="0"/>
              </a:rPr>
              <a:t> | </a:t>
            </a:r>
            <a:r>
              <a:rPr lang="nl-NL" sz="1100" b="1" dirty="0" err="1">
                <a:latin typeface="Corbel" pitchFamily="34" charset="0"/>
                <a:cs typeface="Times New Roman" pitchFamily="18" charset="0"/>
              </a:rPr>
              <a:t>wokgroenten</a:t>
            </a:r>
            <a:r>
              <a:rPr lang="nl-NL" sz="1100" b="1" dirty="0">
                <a:latin typeface="Corbel" pitchFamily="34" charset="0"/>
                <a:cs typeface="Times New Roman" pitchFamily="18" charset="0"/>
              </a:rPr>
              <a:t> | bonen |</a:t>
            </a:r>
          </a:p>
          <a:p>
            <a:r>
              <a:rPr lang="nl-NL" sz="1100" b="1" dirty="0">
                <a:latin typeface="Corbel" pitchFamily="34" charset="0"/>
                <a:cs typeface="Times New Roman" pitchFamily="18" charset="0"/>
              </a:rPr>
              <a:t>     </a:t>
            </a:r>
            <a:r>
              <a:rPr lang="nl-NL" sz="1100" b="1" dirty="0" err="1">
                <a:latin typeface="Corbel" pitchFamily="34" charset="0"/>
                <a:cs typeface="Times New Roman" pitchFamily="18" charset="0"/>
              </a:rPr>
              <a:t>Teriyakisaus</a:t>
            </a:r>
            <a:r>
              <a:rPr lang="nl-NL" sz="1100" b="1" dirty="0">
                <a:latin typeface="Corbel" pitchFamily="34" charset="0"/>
                <a:cs typeface="Times New Roman" pitchFamily="18" charset="0"/>
              </a:rPr>
              <a:t> | rijst | rauwkostsalade |</a:t>
            </a:r>
          </a:p>
          <a:p>
            <a:r>
              <a:rPr lang="nl-NL" sz="1100" b="1" dirty="0">
                <a:latin typeface="Corbel" pitchFamily="34" charset="0"/>
                <a:cs typeface="Times New Roman" pitchFamily="18" charset="0"/>
              </a:rPr>
              <a:t>      </a:t>
            </a:r>
            <a:r>
              <a:rPr lang="nl-NL" sz="1100" b="1" dirty="0" err="1">
                <a:latin typeface="Corbel" pitchFamily="34" charset="0"/>
                <a:cs typeface="Times New Roman" pitchFamily="18" charset="0"/>
              </a:rPr>
              <a:t>casave</a:t>
            </a:r>
            <a:r>
              <a:rPr lang="nl-NL" sz="1100" b="1" dirty="0">
                <a:latin typeface="Corbel" pitchFamily="34" charset="0"/>
                <a:cs typeface="Times New Roman" pitchFamily="18" charset="0"/>
              </a:rPr>
              <a:t> kroepoek</a:t>
            </a:r>
          </a:p>
          <a:p>
            <a:r>
              <a:rPr lang="nl-NL" sz="1100" b="1" dirty="0">
                <a:latin typeface="Corbel" pitchFamily="34" charset="0"/>
                <a:cs typeface="Times New Roman" pitchFamily="18" charset="0"/>
              </a:rPr>
              <a:t>             </a:t>
            </a:r>
          </a:p>
          <a:p>
            <a:r>
              <a:rPr lang="nl-NL" sz="1100" b="1" dirty="0">
                <a:latin typeface="Corbel" pitchFamily="34" charset="0"/>
                <a:cs typeface="Times New Roman" pitchFamily="18" charset="0"/>
              </a:rPr>
              <a:t>   </a:t>
            </a:r>
          </a:p>
          <a:p>
            <a:r>
              <a:rPr lang="nl-NL" sz="1100" b="1" dirty="0">
                <a:latin typeface="Corbel" pitchFamily="34" charset="0"/>
                <a:cs typeface="Times New Roman" pitchFamily="18" charset="0"/>
              </a:rPr>
              <a:t>2. Pizza met pesto | ui | champignons | paprika |</a:t>
            </a:r>
          </a:p>
          <a:p>
            <a:r>
              <a:rPr lang="nl-NL" sz="1100" b="1" dirty="0">
                <a:latin typeface="Corbel" pitchFamily="34" charset="0"/>
                <a:cs typeface="Times New Roman" pitchFamily="18" charset="0"/>
              </a:rPr>
              <a:t>     olijven | cherrytomaat | rucola</a:t>
            </a:r>
            <a:br>
              <a:rPr lang="nl-NL" sz="1100" b="1" dirty="0">
                <a:latin typeface="Corbel" pitchFamily="34" charset="0"/>
                <a:cs typeface="Times New Roman" pitchFamily="18" charset="0"/>
              </a:rPr>
            </a:br>
            <a:r>
              <a:rPr lang="nl-NL" sz="1100" b="1" dirty="0">
                <a:latin typeface="Corbel" pitchFamily="34" charset="0"/>
                <a:cs typeface="Times New Roman" pitchFamily="18" charset="0"/>
              </a:rPr>
              <a:t>     </a:t>
            </a:r>
          </a:p>
          <a:p>
            <a:endParaRPr lang="nl-NL" sz="1100" b="1" dirty="0">
              <a:latin typeface="Corbel" pitchFamily="34" charset="0"/>
              <a:cs typeface="Times New Roman" pitchFamily="18" charset="0"/>
            </a:endParaRPr>
          </a:p>
          <a:p>
            <a:r>
              <a:rPr lang="nl-NL" sz="1100" b="1" dirty="0">
                <a:latin typeface="Corbel" pitchFamily="34" charset="0"/>
                <a:cs typeface="Times New Roman" pitchFamily="18" charset="0"/>
              </a:rPr>
              <a:t>3. Pizza met </a:t>
            </a:r>
            <a:r>
              <a:rPr lang="nl-NL" sz="1100" b="1" dirty="0" err="1">
                <a:latin typeface="Corbel" pitchFamily="34" charset="0"/>
                <a:cs typeface="Times New Roman" pitchFamily="18" charset="0"/>
              </a:rPr>
              <a:t>vegan</a:t>
            </a:r>
            <a:r>
              <a:rPr lang="nl-NL" sz="1100" b="1" dirty="0">
                <a:latin typeface="Corbel" pitchFamily="34" charset="0"/>
                <a:cs typeface="Times New Roman" pitchFamily="18" charset="0"/>
              </a:rPr>
              <a:t> shoarma | uien | </a:t>
            </a:r>
          </a:p>
          <a:p>
            <a:r>
              <a:rPr lang="nl-NL" sz="1100" b="1" dirty="0">
                <a:latin typeface="Corbel" pitchFamily="34" charset="0"/>
                <a:cs typeface="Times New Roman" pitchFamily="18" charset="0"/>
              </a:rPr>
              <a:t>     paprika </a:t>
            </a:r>
          </a:p>
          <a:p>
            <a:r>
              <a:rPr lang="nl-NL" sz="1100" b="1" dirty="0">
                <a:latin typeface="Corbel" pitchFamily="34" charset="0"/>
                <a:cs typeface="Times New Roman" pitchFamily="18" charset="0"/>
              </a:rPr>
              <a:t>     </a:t>
            </a:r>
          </a:p>
          <a:p>
            <a:endParaRPr lang="nl-NL" sz="1600" dirty="0">
              <a:latin typeface="+mj-lt"/>
            </a:endParaRPr>
          </a:p>
          <a:p>
            <a:endParaRPr lang="nl-NL" sz="1600" dirty="0">
              <a:latin typeface="+mj-lt"/>
            </a:endParaRPr>
          </a:p>
        </p:txBody>
      </p:sp>
      <p:pic>
        <p:nvPicPr>
          <p:cNvPr id="1028" name="Picture 4" descr="Vegan Voedsel Dieet Pictogram Biologische Bio Eco Symbool Veganistisch Geen  Vlees Lactosevrij Gezond Vers En Nietgewelddadig Voedsel Ronde Groene  Vector Illustratie Met Bladeren Voor Stickers Etiketten En Logos  Stockvectorkunst en meer beelden">
            <a:extLst>
              <a:ext uri="{FF2B5EF4-FFF2-40B4-BE49-F238E27FC236}">
                <a16:creationId xmlns:a16="http://schemas.microsoft.com/office/drawing/2014/main" id="{E2AE8707-CBF4-4A8F-A79D-B16D6B7EFFD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86697" y="6086648"/>
            <a:ext cx="1139913" cy="1139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fbeeldingsresultaat voor spare ribs"/>
          <p:cNvPicPr>
            <a:picLocks noChangeAspect="1" noChangeArrowheads="1"/>
          </p:cNvPicPr>
          <p:nvPr/>
        </p:nvPicPr>
        <p:blipFill>
          <a:blip r:embed="rId2" cstate="print"/>
          <a:srcRect/>
          <a:stretch>
            <a:fillRect/>
          </a:stretch>
        </p:blipFill>
        <p:spPr bwMode="auto">
          <a:xfrm>
            <a:off x="271168" y="2216902"/>
            <a:ext cx="3295225" cy="1574276"/>
          </a:xfrm>
          <a:prstGeom prst="rect">
            <a:avLst/>
          </a:prstGeom>
          <a:ln>
            <a:noFill/>
          </a:ln>
          <a:effectLst>
            <a:outerShdw blurRad="190500" algn="tl" rotWithShape="0">
              <a:srgbClr val="000000">
                <a:alpha val="70000"/>
              </a:srgbClr>
            </a:outerShdw>
          </a:effectLst>
        </p:spPr>
      </p:pic>
      <p:sp>
        <p:nvSpPr>
          <p:cNvPr id="4" name="Rechthoek 3"/>
          <p:cNvSpPr/>
          <p:nvPr/>
        </p:nvSpPr>
        <p:spPr>
          <a:xfrm>
            <a:off x="254026" y="180025"/>
            <a:ext cx="3312368" cy="1955452"/>
          </a:xfrm>
          <a:prstGeom prst="rect">
            <a:avLst/>
          </a:prstGeom>
          <a:ln/>
        </p:spPr>
        <p:style>
          <a:lnRef idx="2">
            <a:schemeClr val="accent2"/>
          </a:lnRef>
          <a:fillRef idx="1">
            <a:schemeClr val="lt1"/>
          </a:fillRef>
          <a:effectRef idx="0">
            <a:schemeClr val="accent2"/>
          </a:effectRef>
          <a:fontRef idx="minor">
            <a:schemeClr val="dk1"/>
          </a:fontRef>
        </p:style>
        <p:txBody>
          <a:bodyPr wrap="square" lIns="92501" tIns="46250" rIns="92501" bIns="46250">
            <a:spAutoFit/>
          </a:bodyPr>
          <a:lstStyle/>
          <a:p>
            <a:pPr lvl="0" eaLnBrk="0" fontAlgn="base" hangingPunct="0">
              <a:spcBef>
                <a:spcPct val="0"/>
              </a:spcBef>
              <a:spcAft>
                <a:spcPct val="0"/>
              </a:spcAft>
            </a:pPr>
            <a:r>
              <a:rPr lang="nl-NL" sz="1100" b="1" dirty="0">
                <a:latin typeface="Corbel" pitchFamily="34" charset="0"/>
                <a:ea typeface="Arial Unicode MS" pitchFamily="34" charset="-128"/>
                <a:cs typeface="Arial" pitchFamily="34" charset="0"/>
              </a:rPr>
              <a:t>Koffie | Cafeïnevrije koffie | Espresso</a:t>
            </a:r>
            <a:br>
              <a:rPr lang="nl-NL" sz="1100" b="1" dirty="0">
                <a:latin typeface="Corbel" pitchFamily="34" charset="0"/>
                <a:ea typeface="Arial Unicode MS" pitchFamily="34" charset="-128"/>
                <a:cs typeface="Arial" pitchFamily="34" charset="0"/>
              </a:rPr>
            </a:br>
            <a:r>
              <a:rPr lang="nl-NL" sz="1100" b="1" dirty="0">
                <a:latin typeface="Corbel" pitchFamily="34" charset="0"/>
                <a:ea typeface="Arial Unicode MS" pitchFamily="34" charset="-128"/>
                <a:cs typeface="Arial" pitchFamily="34" charset="0"/>
              </a:rPr>
              <a:t>Cappuccino		</a:t>
            </a:r>
          </a:p>
          <a:p>
            <a:pPr lvl="0" eaLnBrk="0" fontAlgn="base" hangingPunct="0">
              <a:spcBef>
                <a:spcPct val="0"/>
              </a:spcBef>
              <a:spcAft>
                <a:spcPct val="0"/>
              </a:spcAft>
            </a:pPr>
            <a:r>
              <a:rPr lang="nl-NL" sz="1100" b="1" dirty="0">
                <a:latin typeface="Corbel" pitchFamily="34" charset="0"/>
                <a:ea typeface="Arial Unicode MS" pitchFamily="34" charset="-128"/>
                <a:cs typeface="Arial" pitchFamily="34" charset="0"/>
              </a:rPr>
              <a:t>Latte </a:t>
            </a:r>
            <a:r>
              <a:rPr lang="nl-NL" sz="1100" b="1" dirty="0" err="1">
                <a:latin typeface="Corbel" pitchFamily="34" charset="0"/>
                <a:ea typeface="Arial Unicode MS" pitchFamily="34" charset="-128"/>
                <a:cs typeface="Arial" pitchFamily="34" charset="0"/>
              </a:rPr>
              <a:t>macchiato</a:t>
            </a:r>
            <a:r>
              <a:rPr lang="nl-NL" sz="1100" b="1" dirty="0">
                <a:latin typeface="Corbel" pitchFamily="34" charset="0"/>
                <a:ea typeface="Arial Unicode MS" pitchFamily="34" charset="-128"/>
                <a:cs typeface="Arial" pitchFamily="34" charset="0"/>
              </a:rPr>
              <a:t>	                                                      </a:t>
            </a:r>
            <a:br>
              <a:rPr lang="nl-NL" sz="1100" b="1" dirty="0">
                <a:latin typeface="Corbel" pitchFamily="34" charset="0"/>
                <a:ea typeface="Arial Unicode MS" pitchFamily="34" charset="-128"/>
                <a:cs typeface="Arial" pitchFamily="34" charset="0"/>
              </a:rPr>
            </a:br>
            <a:r>
              <a:rPr lang="nl-NL" sz="1100" b="1" dirty="0">
                <a:latin typeface="Corbel" pitchFamily="34" charset="0"/>
                <a:ea typeface="Arial Unicode MS" pitchFamily="34" charset="-128"/>
                <a:cs typeface="Arial" pitchFamily="34" charset="0"/>
              </a:rPr>
              <a:t>Thee | Melk		                </a:t>
            </a:r>
            <a:br>
              <a:rPr lang="nl-NL" sz="1100" b="1" dirty="0">
                <a:latin typeface="Corbel" pitchFamily="34" charset="0"/>
                <a:ea typeface="Arial Unicode MS" pitchFamily="34" charset="-128"/>
                <a:cs typeface="Arial" pitchFamily="34" charset="0"/>
              </a:rPr>
            </a:br>
            <a:r>
              <a:rPr lang="nl-NL" sz="1100" b="1" dirty="0">
                <a:latin typeface="Corbel" pitchFamily="34" charset="0"/>
                <a:ea typeface="Arial Unicode MS" pitchFamily="34" charset="-128"/>
                <a:cs typeface="Arial" pitchFamily="34" charset="0"/>
              </a:rPr>
              <a:t>Warme chocolademelk met slagroom            </a:t>
            </a:r>
            <a:br>
              <a:rPr lang="nl-NL" sz="1100" b="1" dirty="0">
                <a:latin typeface="Corbel" pitchFamily="34" charset="0"/>
                <a:ea typeface="Arial Unicode MS" pitchFamily="34" charset="-128"/>
                <a:cs typeface="Arial" pitchFamily="34" charset="0"/>
              </a:rPr>
            </a:br>
            <a:r>
              <a:rPr lang="nl-NL" sz="1100" b="1" dirty="0">
                <a:solidFill>
                  <a:schemeClr val="bg1"/>
                </a:solidFill>
                <a:latin typeface="Corbel" pitchFamily="34" charset="0"/>
                <a:ea typeface="Arial Unicode MS" pitchFamily="34" charset="-128"/>
                <a:cs typeface="Arial" pitchFamily="34" charset="0"/>
              </a:rPr>
              <a:t>Chocomel | </a:t>
            </a:r>
            <a:r>
              <a:rPr lang="nl-NL" sz="1100" b="1" dirty="0" err="1">
                <a:solidFill>
                  <a:schemeClr val="bg1"/>
                </a:solidFill>
                <a:latin typeface="Corbel" pitchFamily="34" charset="0"/>
                <a:ea typeface="Arial Unicode MS" pitchFamily="34" charset="-128"/>
                <a:cs typeface="Arial" pitchFamily="34" charset="0"/>
              </a:rPr>
              <a:t>Fristi</a:t>
            </a:r>
            <a:r>
              <a:rPr lang="nl-NL" sz="1100" b="1" dirty="0">
                <a:solidFill>
                  <a:schemeClr val="bg1"/>
                </a:solidFill>
                <a:latin typeface="Corbel" pitchFamily="34" charset="0"/>
                <a:ea typeface="Arial Unicode MS" pitchFamily="34" charset="-128"/>
                <a:cs typeface="Arial" pitchFamily="34" charset="0"/>
              </a:rPr>
              <a:t> | Capri-</a:t>
            </a:r>
            <a:r>
              <a:rPr lang="nl-NL" sz="1100" b="1" dirty="0" err="1">
                <a:solidFill>
                  <a:schemeClr val="bg1"/>
                </a:solidFill>
                <a:latin typeface="Corbel" pitchFamily="34" charset="0"/>
                <a:ea typeface="Arial Unicode MS" pitchFamily="34" charset="-128"/>
                <a:cs typeface="Arial" pitchFamily="34" charset="0"/>
              </a:rPr>
              <a:t>sonne</a:t>
            </a:r>
            <a:r>
              <a:rPr lang="nl-NL" sz="1100" b="1" dirty="0">
                <a:solidFill>
                  <a:schemeClr val="bg1"/>
                </a:solidFill>
                <a:latin typeface="Corbel" pitchFamily="34" charset="0"/>
                <a:ea typeface="Arial Unicode MS" pitchFamily="34" charset="-128"/>
                <a:cs typeface="Arial" pitchFamily="34" charset="0"/>
              </a:rPr>
              <a:t>                           </a:t>
            </a:r>
          </a:p>
          <a:p>
            <a:pPr lvl="0" eaLnBrk="0" fontAlgn="base" hangingPunct="0">
              <a:spcBef>
                <a:spcPct val="0"/>
              </a:spcBef>
              <a:spcAft>
                <a:spcPct val="0"/>
              </a:spcAft>
            </a:pPr>
            <a:r>
              <a:rPr lang="nl-NL" sz="1100" b="1" dirty="0">
                <a:solidFill>
                  <a:schemeClr val="bg1"/>
                </a:solidFill>
                <a:latin typeface="Corbel" pitchFamily="34" charset="0"/>
                <a:ea typeface="Arial Unicode MS" pitchFamily="34" charset="-128"/>
                <a:cs typeface="Arial" pitchFamily="34" charset="0"/>
              </a:rPr>
              <a:t>Blikjes  frisdrank  vanaf 	                </a:t>
            </a:r>
          </a:p>
          <a:p>
            <a:pPr lvl="0" eaLnBrk="0" fontAlgn="base" hangingPunct="0">
              <a:spcBef>
                <a:spcPct val="0"/>
              </a:spcBef>
              <a:spcAft>
                <a:spcPct val="0"/>
              </a:spcAft>
            </a:pPr>
            <a:r>
              <a:rPr lang="nl-NL" sz="1100" b="1" dirty="0">
                <a:solidFill>
                  <a:schemeClr val="bg1"/>
                </a:solidFill>
                <a:latin typeface="Corbel" pitchFamily="34" charset="0"/>
                <a:ea typeface="Arial Unicode MS" pitchFamily="34" charset="-128"/>
                <a:cs typeface="Arial" pitchFamily="34" charset="0"/>
              </a:rPr>
              <a:t>Frisdrank petfles		                </a:t>
            </a:r>
            <a:endParaRPr lang="nl-NL" sz="1100" b="1" dirty="0">
              <a:solidFill>
                <a:schemeClr val="bg1"/>
              </a:solidFill>
              <a:latin typeface="Corbel" pitchFamily="34" charset="0"/>
              <a:cs typeface="Arial" pitchFamily="34" charset="0"/>
            </a:endParaRPr>
          </a:p>
          <a:p>
            <a:pPr lvl="0" eaLnBrk="0" fontAlgn="base" hangingPunct="0">
              <a:spcBef>
                <a:spcPct val="0"/>
              </a:spcBef>
              <a:spcAft>
                <a:spcPct val="0"/>
              </a:spcAft>
            </a:pPr>
            <a:r>
              <a:rPr lang="nl-NL" sz="1100" b="1" dirty="0">
                <a:solidFill>
                  <a:schemeClr val="bg1"/>
                </a:solidFill>
                <a:latin typeface="Corbel" pitchFamily="34" charset="0"/>
                <a:ea typeface="Arial Unicode MS" pitchFamily="34" charset="-128"/>
                <a:cs typeface="Arial" pitchFamily="34" charset="0"/>
              </a:rPr>
              <a:t>Heineken | Heineken 0.0	                </a:t>
            </a:r>
          </a:p>
          <a:p>
            <a:pPr lvl="0" eaLnBrk="0" fontAlgn="base" hangingPunct="0">
              <a:spcBef>
                <a:spcPct val="0"/>
              </a:spcBef>
              <a:spcAft>
                <a:spcPct val="0"/>
              </a:spcAft>
            </a:pPr>
            <a:r>
              <a:rPr lang="nl-NL" sz="1100" b="1" dirty="0">
                <a:solidFill>
                  <a:schemeClr val="bg1"/>
                </a:solidFill>
                <a:latin typeface="Corbel" pitchFamily="34" charset="0"/>
                <a:ea typeface="Arial Unicode MS" pitchFamily="34" charset="-128"/>
                <a:cs typeface="Arial" pitchFamily="34" charset="0"/>
              </a:rPr>
              <a:t>Amstel </a:t>
            </a:r>
            <a:r>
              <a:rPr lang="nl-NL" sz="1100" b="1" dirty="0" err="1">
                <a:solidFill>
                  <a:schemeClr val="bg1"/>
                </a:solidFill>
                <a:latin typeface="Corbel" pitchFamily="34" charset="0"/>
                <a:ea typeface="Arial Unicode MS" pitchFamily="34" charset="-128"/>
                <a:cs typeface="Arial" pitchFamily="34" charset="0"/>
              </a:rPr>
              <a:t>Radler</a:t>
            </a:r>
            <a:r>
              <a:rPr lang="nl-NL" sz="1100" b="1" dirty="0">
                <a:solidFill>
                  <a:schemeClr val="bg1"/>
                </a:solidFill>
                <a:latin typeface="Corbel" pitchFamily="34" charset="0"/>
                <a:ea typeface="Arial Unicode MS" pitchFamily="34" charset="-128"/>
                <a:cs typeface="Arial" pitchFamily="34" charset="0"/>
              </a:rPr>
              <a:t> | Amstel </a:t>
            </a:r>
            <a:r>
              <a:rPr lang="nl-NL" sz="1100" b="1" dirty="0" err="1">
                <a:solidFill>
                  <a:schemeClr val="bg1"/>
                </a:solidFill>
                <a:latin typeface="Corbel" pitchFamily="34" charset="0"/>
                <a:ea typeface="Arial Unicode MS" pitchFamily="34" charset="-128"/>
                <a:cs typeface="Arial" pitchFamily="34" charset="0"/>
              </a:rPr>
              <a:t>Radler</a:t>
            </a:r>
            <a:r>
              <a:rPr lang="nl-NL" sz="1100" b="1" dirty="0">
                <a:solidFill>
                  <a:schemeClr val="bg1"/>
                </a:solidFill>
                <a:latin typeface="Corbel" pitchFamily="34" charset="0"/>
                <a:ea typeface="Arial Unicode MS" pitchFamily="34" charset="-128"/>
                <a:cs typeface="Arial" pitchFamily="34" charset="0"/>
              </a:rPr>
              <a:t> 0.0                     </a:t>
            </a:r>
          </a:p>
          <a:p>
            <a:pPr lvl="0" eaLnBrk="0" fontAlgn="base" hangingPunct="0">
              <a:spcBef>
                <a:spcPct val="0"/>
              </a:spcBef>
              <a:spcAft>
                <a:spcPct val="0"/>
              </a:spcAft>
            </a:pPr>
            <a:r>
              <a:rPr lang="nl-NL" sz="1100" b="1" dirty="0">
                <a:solidFill>
                  <a:schemeClr val="bg1"/>
                </a:solidFill>
                <a:latin typeface="Corbel" pitchFamily="34" charset="0"/>
                <a:ea typeface="Arial Unicode MS" pitchFamily="34" charset="-128"/>
                <a:cs typeface="Arial" pitchFamily="34" charset="0"/>
              </a:rPr>
              <a:t>De prijzen van frisdrank en bier is incl. statiegeld</a:t>
            </a:r>
            <a:endParaRPr lang="nl-NL" sz="1100" b="1" dirty="0">
              <a:solidFill>
                <a:schemeClr val="bg1"/>
              </a:solidFill>
              <a:latin typeface="Corbel" pitchFamily="34" charset="0"/>
              <a:cs typeface="Arial" pitchFamily="34" charset="0"/>
            </a:endParaRPr>
          </a:p>
        </p:txBody>
      </p:sp>
      <p:sp>
        <p:nvSpPr>
          <p:cNvPr id="5" name="Rechthoek 4"/>
          <p:cNvSpPr/>
          <p:nvPr/>
        </p:nvSpPr>
        <p:spPr>
          <a:xfrm>
            <a:off x="7397235" y="303939"/>
            <a:ext cx="3312368" cy="7217441"/>
          </a:xfrm>
          <a:prstGeom prst="rect">
            <a:avLst/>
          </a:prstGeom>
          <a:ln/>
        </p:spPr>
        <p:style>
          <a:lnRef idx="2">
            <a:schemeClr val="accent2"/>
          </a:lnRef>
          <a:fillRef idx="1">
            <a:schemeClr val="lt1"/>
          </a:fillRef>
          <a:effectRef idx="0">
            <a:schemeClr val="accent2"/>
          </a:effectRef>
          <a:fontRef idx="minor">
            <a:schemeClr val="dk1"/>
          </a:fontRef>
        </p:style>
        <p:txBody>
          <a:bodyPr wrap="square" lIns="106758" tIns="53380" rIns="106758" bIns="53380">
            <a:spAutoFit/>
          </a:bodyPr>
          <a:lstStyle/>
          <a:p>
            <a:pPr lvl="0" eaLnBrk="0" fontAlgn="base" hangingPunct="0">
              <a:spcBef>
                <a:spcPct val="0"/>
              </a:spcBef>
              <a:spcAft>
                <a:spcPct val="0"/>
              </a:spcAft>
            </a:pPr>
            <a:r>
              <a:rPr lang="nl-NL" sz="1100" b="1" u="sng" dirty="0">
                <a:solidFill>
                  <a:schemeClr val="bg2"/>
                </a:solidFill>
                <a:latin typeface="Corbel" pitchFamily="34" charset="0"/>
                <a:ea typeface="Arial Unicode MS" pitchFamily="34" charset="-128"/>
                <a:cs typeface="Times New Roman" pitchFamily="18" charset="0"/>
              </a:rPr>
              <a:t>Patat</a:t>
            </a:r>
            <a:endParaRPr lang="nl-NL" sz="1100" b="1" dirty="0">
              <a:solidFill>
                <a:schemeClr val="bg1"/>
              </a:solidFill>
              <a:latin typeface="Corbel" pitchFamily="34" charset="0"/>
              <a:ea typeface="Arial Unicode MS" pitchFamily="34" charset="-128"/>
              <a:cs typeface="Times New Roman" pitchFamily="18" charset="0"/>
            </a:endParaRPr>
          </a:p>
          <a:p>
            <a:pPr lvl="0" eaLnBrk="0" fontAlgn="base" hangingPunct="0">
              <a:spcBef>
                <a:spcPct val="0"/>
              </a:spcBef>
              <a:spcAft>
                <a:spcPct val="0"/>
              </a:spcAft>
            </a:pPr>
            <a:r>
              <a:rPr lang="nl-NL" sz="1100" b="1" dirty="0">
                <a:latin typeface="Corbel" pitchFamily="34" charset="0"/>
                <a:ea typeface="Arial Unicode MS" pitchFamily="34" charset="-128"/>
                <a:cs typeface="Times New Roman" pitchFamily="18" charset="0"/>
              </a:rPr>
              <a:t>Patat middel 		                 </a:t>
            </a:r>
            <a:br>
              <a:rPr lang="nl-NL" sz="1100" b="1" dirty="0">
                <a:latin typeface="Corbel" pitchFamily="34" charset="0"/>
                <a:ea typeface="Arial Unicode MS" pitchFamily="34" charset="-128"/>
                <a:cs typeface="Times New Roman" pitchFamily="18" charset="0"/>
              </a:rPr>
            </a:br>
            <a:r>
              <a:rPr lang="nl-NL" sz="1100" b="1" dirty="0">
                <a:latin typeface="Corbel" pitchFamily="34" charset="0"/>
                <a:ea typeface="Arial Unicode MS" pitchFamily="34" charset="-128"/>
                <a:cs typeface="Times New Roman" pitchFamily="18" charset="0"/>
              </a:rPr>
              <a:t>Patat groot 	            	</a:t>
            </a:r>
            <a:endParaRPr lang="nl-NL" sz="1100" b="1" dirty="0">
              <a:latin typeface="Corbel" pitchFamily="34" charset="0"/>
              <a:cs typeface="Arial" pitchFamily="34" charset="0"/>
            </a:endParaRPr>
          </a:p>
          <a:p>
            <a:pPr lvl="0" eaLnBrk="0" fontAlgn="base" hangingPunct="0">
              <a:spcBef>
                <a:spcPct val="0"/>
              </a:spcBef>
              <a:spcAft>
                <a:spcPct val="0"/>
              </a:spcAft>
            </a:pPr>
            <a:r>
              <a:rPr lang="nl-NL" sz="1100" b="1" dirty="0">
                <a:latin typeface="Corbel" pitchFamily="34" charset="0"/>
                <a:ea typeface="Arial Unicode MS" pitchFamily="34" charset="-128"/>
                <a:cs typeface="Times New Roman" pitchFamily="18" charset="0"/>
              </a:rPr>
              <a:t>Patat met mayonaise middel	</a:t>
            </a:r>
            <a:endParaRPr lang="nl-NL" sz="1100" b="1" dirty="0">
              <a:latin typeface="Corbel" pitchFamily="34" charset="0"/>
              <a:cs typeface="Arial" pitchFamily="34" charset="0"/>
            </a:endParaRPr>
          </a:p>
          <a:p>
            <a:pPr lvl="0" eaLnBrk="0" fontAlgn="base" hangingPunct="0">
              <a:spcBef>
                <a:spcPct val="0"/>
              </a:spcBef>
              <a:spcAft>
                <a:spcPct val="0"/>
              </a:spcAft>
            </a:pPr>
            <a:r>
              <a:rPr lang="nl-NL" sz="1100" b="1" dirty="0">
                <a:latin typeface="Corbel" pitchFamily="34" charset="0"/>
                <a:ea typeface="Arial Unicode MS" pitchFamily="34" charset="-128"/>
                <a:cs typeface="Times New Roman" pitchFamily="18" charset="0"/>
              </a:rPr>
              <a:t>Patat met mayonaise groot 	</a:t>
            </a:r>
            <a:br>
              <a:rPr lang="nl-NL" sz="1100" b="1" dirty="0">
                <a:latin typeface="Corbel" pitchFamily="34" charset="0"/>
                <a:ea typeface="Arial Unicode MS" pitchFamily="34" charset="-128"/>
                <a:cs typeface="Times New Roman" pitchFamily="18" charset="0"/>
              </a:rPr>
            </a:br>
            <a:r>
              <a:rPr lang="nl-NL" sz="1100" b="1" dirty="0">
                <a:latin typeface="Corbel" pitchFamily="34" charset="0"/>
                <a:ea typeface="Arial Unicode MS" pitchFamily="34" charset="-128"/>
                <a:cs typeface="Times New Roman" pitchFamily="18" charset="0"/>
              </a:rPr>
              <a:t>Patat ketchup |curry middel	</a:t>
            </a:r>
            <a:endParaRPr lang="nl-NL" sz="1100" b="1" dirty="0">
              <a:latin typeface="Corbel" pitchFamily="34" charset="0"/>
              <a:cs typeface="Arial" pitchFamily="34" charset="0"/>
            </a:endParaRPr>
          </a:p>
          <a:p>
            <a:pPr lvl="0" eaLnBrk="0" fontAlgn="base" hangingPunct="0">
              <a:spcBef>
                <a:spcPct val="0"/>
              </a:spcBef>
              <a:spcAft>
                <a:spcPct val="0"/>
              </a:spcAft>
            </a:pPr>
            <a:r>
              <a:rPr lang="nl-NL" sz="1100" b="1" dirty="0">
                <a:latin typeface="Corbel" pitchFamily="34" charset="0"/>
                <a:ea typeface="Arial Unicode MS" pitchFamily="34" charset="-128"/>
                <a:cs typeface="Times New Roman" pitchFamily="18" charset="0"/>
              </a:rPr>
              <a:t>Patat ketchup |curry groot 	</a:t>
            </a:r>
          </a:p>
          <a:p>
            <a:pPr lvl="0" eaLnBrk="0" fontAlgn="base" hangingPunct="0">
              <a:spcBef>
                <a:spcPct val="0"/>
              </a:spcBef>
              <a:spcAft>
                <a:spcPct val="0"/>
              </a:spcAft>
            </a:pPr>
            <a:r>
              <a:rPr lang="nl-NL" sz="1100" b="1" dirty="0">
                <a:latin typeface="Corbel" pitchFamily="34" charset="0"/>
                <a:ea typeface="Arial Unicode MS" pitchFamily="34" charset="-128"/>
                <a:cs typeface="Times New Roman" pitchFamily="18" charset="0"/>
              </a:rPr>
              <a:t>Patat speciaal |</a:t>
            </a:r>
            <a:r>
              <a:rPr lang="nl-NL" sz="1100" b="1" dirty="0" err="1">
                <a:latin typeface="Corbel" pitchFamily="34" charset="0"/>
                <a:ea typeface="Arial Unicode MS" pitchFamily="34" charset="-128"/>
                <a:cs typeface="Times New Roman" pitchFamily="18" charset="0"/>
              </a:rPr>
              <a:t>Joppie</a:t>
            </a:r>
            <a:r>
              <a:rPr lang="nl-NL" sz="1100" b="1" dirty="0">
                <a:latin typeface="Corbel" pitchFamily="34" charset="0"/>
                <a:ea typeface="Arial Unicode MS" pitchFamily="34" charset="-128"/>
                <a:cs typeface="Times New Roman" pitchFamily="18" charset="0"/>
              </a:rPr>
              <a:t> middel	</a:t>
            </a:r>
          </a:p>
          <a:p>
            <a:pPr lvl="0" eaLnBrk="0" fontAlgn="base" hangingPunct="0">
              <a:spcBef>
                <a:spcPct val="0"/>
              </a:spcBef>
              <a:spcAft>
                <a:spcPct val="0"/>
              </a:spcAft>
            </a:pPr>
            <a:r>
              <a:rPr lang="nl-NL" sz="1100" b="1" dirty="0">
                <a:latin typeface="Corbel" pitchFamily="34" charset="0"/>
                <a:cs typeface="Arial" pitchFamily="34" charset="0"/>
              </a:rPr>
              <a:t>Patat speciaal | </a:t>
            </a:r>
            <a:r>
              <a:rPr lang="nl-NL" sz="1100" b="1" dirty="0" err="1">
                <a:latin typeface="Corbel" pitchFamily="34" charset="0"/>
                <a:cs typeface="Arial" pitchFamily="34" charset="0"/>
              </a:rPr>
              <a:t>Joppie</a:t>
            </a:r>
            <a:r>
              <a:rPr lang="nl-NL" sz="1100" b="1" dirty="0">
                <a:latin typeface="Corbel" pitchFamily="34" charset="0"/>
                <a:cs typeface="Arial" pitchFamily="34" charset="0"/>
              </a:rPr>
              <a:t> | pindasaus groot</a:t>
            </a:r>
          </a:p>
          <a:p>
            <a:pPr lvl="0" eaLnBrk="0" fontAlgn="base" hangingPunct="0">
              <a:spcBef>
                <a:spcPct val="0"/>
              </a:spcBef>
              <a:spcAft>
                <a:spcPct val="0"/>
              </a:spcAft>
            </a:pPr>
            <a:r>
              <a:rPr lang="nl-NL" sz="1100" b="1" dirty="0">
                <a:latin typeface="Corbel" pitchFamily="34" charset="0"/>
                <a:ea typeface="Arial Unicode MS" pitchFamily="34" charset="-128"/>
                <a:cs typeface="Times New Roman" pitchFamily="18" charset="0"/>
              </a:rPr>
              <a:t>Patat pindasaus | oorlog middel 	</a:t>
            </a:r>
            <a:endParaRPr lang="nl-NL" sz="1100" b="1" dirty="0">
              <a:latin typeface="Corbel" pitchFamily="34" charset="0"/>
              <a:cs typeface="Arial" pitchFamily="34" charset="0"/>
            </a:endParaRPr>
          </a:p>
          <a:p>
            <a:pPr lvl="0" eaLnBrk="0" fontAlgn="base" hangingPunct="0">
              <a:spcBef>
                <a:spcPct val="0"/>
              </a:spcBef>
              <a:spcAft>
                <a:spcPct val="0"/>
              </a:spcAft>
            </a:pPr>
            <a:r>
              <a:rPr lang="nl-NL" sz="1100" b="1" dirty="0">
                <a:latin typeface="Corbel" pitchFamily="34" charset="0"/>
                <a:ea typeface="Arial Unicode MS" pitchFamily="34" charset="-128"/>
                <a:cs typeface="Times New Roman" pitchFamily="18" charset="0"/>
              </a:rPr>
              <a:t>Patat pindasaus | oorlog groot 	</a:t>
            </a:r>
            <a:endParaRPr lang="nl-NL" sz="1100" b="1" dirty="0">
              <a:latin typeface="Corbel" pitchFamily="34" charset="0"/>
              <a:cs typeface="Arial" pitchFamily="34" charset="0"/>
            </a:endParaRPr>
          </a:p>
          <a:p>
            <a:pPr lvl="0" eaLnBrk="0" fontAlgn="base" hangingPunct="0">
              <a:spcBef>
                <a:spcPct val="0"/>
              </a:spcBef>
              <a:spcAft>
                <a:spcPct val="0"/>
              </a:spcAft>
            </a:pPr>
            <a:r>
              <a:rPr lang="nl-NL" sz="1100" b="1" dirty="0">
                <a:latin typeface="Corbel" pitchFamily="34" charset="0"/>
                <a:ea typeface="Arial Unicode MS" pitchFamily="34" charset="-128"/>
                <a:cs typeface="Times New Roman" pitchFamily="18" charset="0"/>
              </a:rPr>
              <a:t>Gezinszak patat 5 personen	</a:t>
            </a:r>
          </a:p>
          <a:p>
            <a:pPr lvl="0" eaLnBrk="0" fontAlgn="base" hangingPunct="0">
              <a:spcBef>
                <a:spcPct val="0"/>
              </a:spcBef>
              <a:spcAft>
                <a:spcPct val="0"/>
              </a:spcAft>
            </a:pPr>
            <a:r>
              <a:rPr lang="nl-NL" sz="1100" b="1" dirty="0">
                <a:latin typeface="Corbel" pitchFamily="34" charset="0"/>
                <a:ea typeface="Arial Unicode MS" pitchFamily="34" charset="-128"/>
                <a:cs typeface="Times New Roman" pitchFamily="18" charset="0"/>
              </a:rPr>
              <a:t>Gezinszak patat 10 personen	</a:t>
            </a:r>
            <a:endParaRPr lang="nl-NL" sz="1100" b="1" dirty="0">
              <a:latin typeface="Corbel" pitchFamily="34" charset="0"/>
              <a:cs typeface="Arial" pitchFamily="34" charset="0"/>
            </a:endParaRPr>
          </a:p>
          <a:p>
            <a:pPr lvl="0" eaLnBrk="0" fontAlgn="base" hangingPunct="0">
              <a:spcBef>
                <a:spcPct val="0"/>
              </a:spcBef>
              <a:spcAft>
                <a:spcPct val="0"/>
              </a:spcAft>
            </a:pPr>
            <a:r>
              <a:rPr lang="nl-NL" sz="1100" b="1" dirty="0">
                <a:latin typeface="Corbel" pitchFamily="34" charset="0"/>
                <a:ea typeface="Arial Unicode MS" pitchFamily="34" charset="-128"/>
                <a:cs typeface="Times New Roman" pitchFamily="18" charset="0"/>
              </a:rPr>
              <a:t>Zak patat 4 pers. + 4 frik, of 4 kroket</a:t>
            </a:r>
          </a:p>
          <a:p>
            <a:pPr lvl="0" eaLnBrk="0" fontAlgn="base" hangingPunct="0">
              <a:spcBef>
                <a:spcPct val="0"/>
              </a:spcBef>
              <a:spcAft>
                <a:spcPct val="0"/>
              </a:spcAft>
            </a:pPr>
            <a:r>
              <a:rPr lang="nl-NL" sz="1100" b="1" u="sng" dirty="0">
                <a:solidFill>
                  <a:schemeClr val="bg2"/>
                </a:solidFill>
                <a:latin typeface="Corbel" pitchFamily="34" charset="0"/>
                <a:cs typeface="Arial" pitchFamily="34" charset="0"/>
              </a:rPr>
              <a:t>Snacks:</a:t>
            </a:r>
            <a:endParaRPr lang="nl-NL" sz="1100" b="1" dirty="0">
              <a:solidFill>
                <a:schemeClr val="bg2"/>
              </a:solidFill>
              <a:latin typeface="Corbel" pitchFamily="34" charset="0"/>
              <a:cs typeface="Arial" pitchFamily="34" charset="0"/>
            </a:endParaRPr>
          </a:p>
          <a:p>
            <a:pPr lvl="0" eaLnBrk="0" fontAlgn="base" hangingPunct="0">
              <a:spcBef>
                <a:spcPct val="0"/>
              </a:spcBef>
              <a:spcAft>
                <a:spcPct val="0"/>
              </a:spcAft>
            </a:pPr>
            <a:r>
              <a:rPr lang="nl-NL" sz="1100" b="1" dirty="0">
                <a:latin typeface="Corbel" pitchFamily="34" charset="0"/>
                <a:ea typeface="Arial Unicode MS" pitchFamily="34" charset="-128"/>
                <a:cs typeface="Times New Roman" pitchFamily="18" charset="0"/>
              </a:rPr>
              <a:t>Frikandel 		</a:t>
            </a:r>
            <a:endParaRPr lang="nl-NL" sz="1100" b="1" dirty="0">
              <a:latin typeface="Corbel" pitchFamily="34" charset="0"/>
              <a:cs typeface="Arial" pitchFamily="34" charset="0"/>
            </a:endParaRPr>
          </a:p>
          <a:p>
            <a:pPr lvl="0" eaLnBrk="0" fontAlgn="base" hangingPunct="0">
              <a:spcBef>
                <a:spcPct val="0"/>
              </a:spcBef>
              <a:spcAft>
                <a:spcPct val="0"/>
              </a:spcAft>
            </a:pPr>
            <a:r>
              <a:rPr lang="nl-NL" sz="1100" b="1" dirty="0">
                <a:latin typeface="Corbel" pitchFamily="34" charset="0"/>
                <a:ea typeface="Arial Unicode MS" pitchFamily="34" charset="-128"/>
                <a:cs typeface="Times New Roman" pitchFamily="18" charset="0"/>
              </a:rPr>
              <a:t>Frikandel speciaal	                 </a:t>
            </a:r>
            <a:endParaRPr lang="nl-NL" sz="1100" b="1" dirty="0">
              <a:latin typeface="Corbel" pitchFamily="34" charset="0"/>
              <a:cs typeface="Arial" pitchFamily="34" charset="0"/>
            </a:endParaRPr>
          </a:p>
          <a:p>
            <a:pPr lvl="0" eaLnBrk="0" fontAlgn="base" hangingPunct="0">
              <a:spcBef>
                <a:spcPct val="0"/>
              </a:spcBef>
              <a:spcAft>
                <a:spcPct val="0"/>
              </a:spcAft>
            </a:pPr>
            <a:r>
              <a:rPr lang="nl-NL" sz="1100" b="1" dirty="0">
                <a:latin typeface="Corbel" pitchFamily="34" charset="0"/>
                <a:ea typeface="Arial Unicode MS" pitchFamily="34" charset="-128"/>
                <a:cs typeface="Times New Roman" pitchFamily="18" charset="0"/>
              </a:rPr>
              <a:t>Kroket 		</a:t>
            </a:r>
          </a:p>
          <a:p>
            <a:pPr lvl="0" eaLnBrk="0" fontAlgn="base" hangingPunct="0">
              <a:spcBef>
                <a:spcPct val="0"/>
              </a:spcBef>
              <a:spcAft>
                <a:spcPct val="0"/>
              </a:spcAft>
            </a:pPr>
            <a:r>
              <a:rPr lang="nl-NL" sz="1100" b="1" dirty="0">
                <a:latin typeface="Corbel" pitchFamily="34" charset="0"/>
                <a:ea typeface="Arial Unicode MS" pitchFamily="34" charset="-128"/>
                <a:cs typeface="Times New Roman" pitchFamily="18" charset="0"/>
              </a:rPr>
              <a:t>Vegetarische kroket	</a:t>
            </a:r>
            <a:endParaRPr lang="nl-NL" sz="1100" b="1" dirty="0">
              <a:latin typeface="Corbel" pitchFamily="34" charset="0"/>
              <a:cs typeface="Arial" pitchFamily="34" charset="0"/>
            </a:endParaRPr>
          </a:p>
          <a:p>
            <a:pPr lvl="0" eaLnBrk="0" fontAlgn="base" hangingPunct="0">
              <a:spcBef>
                <a:spcPct val="0"/>
              </a:spcBef>
              <a:spcAft>
                <a:spcPct val="0"/>
              </a:spcAft>
            </a:pPr>
            <a:r>
              <a:rPr lang="nl-NL" sz="1100" b="1" dirty="0">
                <a:latin typeface="Corbel" pitchFamily="34" charset="0"/>
                <a:ea typeface="Arial Unicode MS" pitchFamily="34" charset="-128"/>
                <a:cs typeface="Times New Roman" pitchFamily="18" charset="0"/>
              </a:rPr>
              <a:t>Hamburger		</a:t>
            </a:r>
          </a:p>
          <a:p>
            <a:pPr lvl="0" eaLnBrk="0" fontAlgn="base" hangingPunct="0">
              <a:spcBef>
                <a:spcPct val="0"/>
              </a:spcBef>
              <a:spcAft>
                <a:spcPct val="0"/>
              </a:spcAft>
            </a:pPr>
            <a:r>
              <a:rPr lang="nl-NL" sz="1100" b="1" dirty="0">
                <a:latin typeface="Corbel" pitchFamily="34" charset="0"/>
                <a:ea typeface="Arial Unicode MS" pitchFamily="34" charset="-128"/>
                <a:cs typeface="Times New Roman" pitchFamily="18" charset="0"/>
              </a:rPr>
              <a:t>Kaassoufflé		</a:t>
            </a:r>
          </a:p>
          <a:p>
            <a:pPr lvl="0" eaLnBrk="0" fontAlgn="base" hangingPunct="0">
              <a:spcBef>
                <a:spcPct val="0"/>
              </a:spcBef>
              <a:spcAft>
                <a:spcPct val="0"/>
              </a:spcAft>
            </a:pPr>
            <a:r>
              <a:rPr lang="nl-NL" sz="1100" b="1" dirty="0" err="1">
                <a:latin typeface="Corbel" pitchFamily="34" charset="0"/>
                <a:ea typeface="Arial Unicode MS" pitchFamily="34" charset="-128"/>
                <a:cs typeface="Times New Roman" pitchFamily="18" charset="0"/>
              </a:rPr>
              <a:t>Bamischijf</a:t>
            </a:r>
            <a:r>
              <a:rPr lang="nl-NL" sz="1100" b="1" dirty="0">
                <a:latin typeface="Corbel" pitchFamily="34" charset="0"/>
                <a:ea typeface="Arial Unicode MS" pitchFamily="34" charset="-128"/>
                <a:cs typeface="Times New Roman" pitchFamily="18" charset="0"/>
              </a:rPr>
              <a:t> | nasischijf	</a:t>
            </a:r>
          </a:p>
          <a:p>
            <a:pPr lvl="0" eaLnBrk="0" fontAlgn="base" hangingPunct="0">
              <a:spcBef>
                <a:spcPct val="0"/>
              </a:spcBef>
              <a:spcAft>
                <a:spcPct val="0"/>
              </a:spcAft>
            </a:pPr>
            <a:r>
              <a:rPr lang="nl-NL" sz="1100" b="1" dirty="0" err="1">
                <a:latin typeface="Corbel" pitchFamily="34" charset="0"/>
                <a:ea typeface="Arial Unicode MS" pitchFamily="34" charset="-128"/>
                <a:cs typeface="Times New Roman" pitchFamily="18" charset="0"/>
              </a:rPr>
              <a:t>Berehap</a:t>
            </a:r>
            <a:r>
              <a:rPr lang="nl-NL" sz="1100" b="1" dirty="0">
                <a:latin typeface="Corbel" pitchFamily="34" charset="0"/>
                <a:ea typeface="Arial Unicode MS" pitchFamily="34" charset="-128"/>
                <a:cs typeface="Times New Roman" pitchFamily="18" charset="0"/>
              </a:rPr>
              <a:t>		                  </a:t>
            </a:r>
          </a:p>
          <a:p>
            <a:pPr lvl="0" eaLnBrk="0" fontAlgn="base" hangingPunct="0">
              <a:spcBef>
                <a:spcPct val="0"/>
              </a:spcBef>
              <a:spcAft>
                <a:spcPct val="0"/>
              </a:spcAft>
            </a:pPr>
            <a:r>
              <a:rPr lang="nl-NL" sz="1100" b="1" dirty="0">
                <a:latin typeface="Corbel" pitchFamily="34" charset="0"/>
                <a:ea typeface="Arial Unicode MS" pitchFamily="34" charset="-128"/>
                <a:cs typeface="Times New Roman" pitchFamily="18" charset="0"/>
              </a:rPr>
              <a:t>Kipcorn		</a:t>
            </a:r>
          </a:p>
          <a:p>
            <a:pPr lvl="0" eaLnBrk="0" fontAlgn="base" hangingPunct="0">
              <a:spcBef>
                <a:spcPct val="0"/>
              </a:spcBef>
              <a:spcAft>
                <a:spcPct val="0"/>
              </a:spcAft>
            </a:pPr>
            <a:r>
              <a:rPr lang="nl-NL" sz="1100" b="1" dirty="0" err="1">
                <a:latin typeface="Corbel" pitchFamily="34" charset="0"/>
                <a:ea typeface="Arial Unicode MS" pitchFamily="34" charset="-128"/>
                <a:cs typeface="Times New Roman" pitchFamily="18" charset="0"/>
              </a:rPr>
              <a:t>Pikanto</a:t>
            </a:r>
            <a:r>
              <a:rPr lang="nl-NL" sz="1100" b="1" dirty="0">
                <a:latin typeface="Corbel" pitchFamily="34" charset="0"/>
                <a:ea typeface="Arial Unicode MS" pitchFamily="34" charset="-128"/>
                <a:cs typeface="Times New Roman" pitchFamily="18" charset="0"/>
              </a:rPr>
              <a:t>		</a:t>
            </a:r>
          </a:p>
          <a:p>
            <a:pPr lvl="0" eaLnBrk="0" fontAlgn="base" hangingPunct="0">
              <a:spcBef>
                <a:spcPct val="0"/>
              </a:spcBef>
              <a:spcAft>
                <a:spcPct val="0"/>
              </a:spcAft>
            </a:pPr>
            <a:r>
              <a:rPr lang="nl-NL" sz="1100" b="1" dirty="0">
                <a:latin typeface="Corbel" pitchFamily="34" charset="0"/>
                <a:ea typeface="Arial Unicode MS" pitchFamily="34" charset="-128"/>
                <a:cs typeface="Times New Roman" pitchFamily="18" charset="0"/>
              </a:rPr>
              <a:t>Shoarmarol		</a:t>
            </a:r>
          </a:p>
          <a:p>
            <a:pPr lvl="0" eaLnBrk="0" fontAlgn="base" hangingPunct="0">
              <a:spcBef>
                <a:spcPct val="0"/>
              </a:spcBef>
              <a:spcAft>
                <a:spcPct val="0"/>
              </a:spcAft>
            </a:pPr>
            <a:r>
              <a:rPr lang="nl-NL" sz="1100" b="1" dirty="0">
                <a:latin typeface="Corbel" pitchFamily="34" charset="0"/>
                <a:ea typeface="Arial Unicode MS" pitchFamily="34" charset="-128"/>
                <a:cs typeface="Times New Roman" pitchFamily="18" charset="0"/>
              </a:rPr>
              <a:t>Loempia met kip                                       	</a:t>
            </a:r>
          </a:p>
          <a:p>
            <a:pPr lvl="0" eaLnBrk="0" fontAlgn="base" hangingPunct="0">
              <a:spcBef>
                <a:spcPct val="0"/>
              </a:spcBef>
              <a:spcAft>
                <a:spcPct val="0"/>
              </a:spcAft>
            </a:pPr>
            <a:r>
              <a:rPr lang="nl-NL" sz="1100" b="1" dirty="0" err="1">
                <a:latin typeface="Corbel" pitchFamily="34" charset="0"/>
                <a:ea typeface="Arial Unicode MS" pitchFamily="34" charset="-128"/>
                <a:cs typeface="Times New Roman" pitchFamily="18" charset="0"/>
              </a:rPr>
              <a:t>Mexicano</a:t>
            </a:r>
            <a:r>
              <a:rPr lang="nl-NL" sz="1100" b="1" dirty="0">
                <a:latin typeface="Corbel" pitchFamily="34" charset="0"/>
                <a:ea typeface="Arial Unicode MS" pitchFamily="34" charset="-128"/>
                <a:cs typeface="Times New Roman" pitchFamily="18" charset="0"/>
              </a:rPr>
              <a:t>		</a:t>
            </a:r>
          </a:p>
          <a:p>
            <a:pPr lvl="0" eaLnBrk="0" fontAlgn="base" hangingPunct="0">
              <a:spcBef>
                <a:spcPct val="0"/>
              </a:spcBef>
              <a:spcAft>
                <a:spcPct val="0"/>
              </a:spcAft>
            </a:pPr>
            <a:r>
              <a:rPr lang="nl-NL" sz="1100" b="1" dirty="0">
                <a:latin typeface="Corbel" pitchFamily="34" charset="0"/>
                <a:ea typeface="Arial Unicode MS" pitchFamily="34" charset="-128"/>
                <a:cs typeface="Times New Roman" pitchFamily="18" charset="0"/>
              </a:rPr>
              <a:t>Broodje frikandel/kroket	</a:t>
            </a:r>
          </a:p>
          <a:p>
            <a:pPr lvl="0" eaLnBrk="0" fontAlgn="base" hangingPunct="0">
              <a:spcBef>
                <a:spcPct val="0"/>
              </a:spcBef>
              <a:spcAft>
                <a:spcPct val="0"/>
              </a:spcAft>
            </a:pPr>
            <a:r>
              <a:rPr lang="nl-NL" sz="1100" b="1" dirty="0">
                <a:latin typeface="Corbel" pitchFamily="34" charset="0"/>
                <a:ea typeface="Arial Unicode MS" pitchFamily="34" charset="-128"/>
                <a:cs typeface="Times New Roman" pitchFamily="18" charset="0"/>
              </a:rPr>
              <a:t>Broodje hamburger speciaal	</a:t>
            </a:r>
          </a:p>
          <a:p>
            <a:pPr lvl="0" eaLnBrk="0" fontAlgn="base" hangingPunct="0">
              <a:spcBef>
                <a:spcPct val="0"/>
              </a:spcBef>
              <a:spcAft>
                <a:spcPct val="0"/>
              </a:spcAft>
            </a:pPr>
            <a:r>
              <a:rPr lang="nl-NL" sz="1100" b="1" dirty="0">
                <a:latin typeface="Corbel" pitchFamily="34" charset="0"/>
                <a:ea typeface="Arial Unicode MS" pitchFamily="34" charset="-128"/>
                <a:cs typeface="Times New Roman" pitchFamily="18" charset="0"/>
              </a:rPr>
              <a:t>Portie bitterballen | minisnacks ( 10)                 </a:t>
            </a:r>
          </a:p>
          <a:p>
            <a:pPr lvl="0" eaLnBrk="0" fontAlgn="base" hangingPunct="0">
              <a:spcBef>
                <a:spcPct val="0"/>
              </a:spcBef>
              <a:spcAft>
                <a:spcPct val="0"/>
              </a:spcAft>
            </a:pPr>
            <a:r>
              <a:rPr lang="nl-NL" sz="1100" b="1" dirty="0">
                <a:latin typeface="Corbel" pitchFamily="34" charset="0"/>
                <a:ea typeface="Arial Unicode MS" pitchFamily="34" charset="-128"/>
                <a:cs typeface="Times New Roman" pitchFamily="18" charset="0"/>
              </a:rPr>
              <a:t>Portie </a:t>
            </a:r>
            <a:r>
              <a:rPr lang="nl-NL" sz="1100" b="1" dirty="0" err="1">
                <a:latin typeface="Corbel" pitchFamily="34" charset="0"/>
                <a:ea typeface="Arial Unicode MS" pitchFamily="34" charset="-128"/>
                <a:cs typeface="Times New Roman" pitchFamily="18" charset="0"/>
              </a:rPr>
              <a:t>kipnuggets</a:t>
            </a:r>
            <a:r>
              <a:rPr lang="nl-NL" sz="1100" b="1" dirty="0">
                <a:latin typeface="Corbel" pitchFamily="34" charset="0"/>
                <a:ea typeface="Arial Unicode MS" pitchFamily="34" charset="-128"/>
                <a:cs typeface="Times New Roman" pitchFamily="18" charset="0"/>
              </a:rPr>
              <a:t> ( 10 ) incl. curry</a:t>
            </a:r>
          </a:p>
          <a:p>
            <a:pPr lvl="0" eaLnBrk="0" fontAlgn="base" hangingPunct="0">
              <a:spcBef>
                <a:spcPct val="0"/>
              </a:spcBef>
              <a:spcAft>
                <a:spcPct val="0"/>
              </a:spcAft>
            </a:pPr>
            <a:r>
              <a:rPr lang="nl-NL" sz="1100" b="1" dirty="0">
                <a:latin typeface="Corbel" pitchFamily="34" charset="0"/>
                <a:ea typeface="Arial Unicode MS" pitchFamily="34" charset="-128"/>
                <a:cs typeface="Times New Roman" pitchFamily="18" charset="0"/>
              </a:rPr>
              <a:t>250 cc. sausbakjes</a:t>
            </a:r>
          </a:p>
          <a:p>
            <a:pPr lvl="0" eaLnBrk="0" fontAlgn="base" hangingPunct="0">
              <a:spcBef>
                <a:spcPct val="0"/>
              </a:spcBef>
              <a:spcAft>
                <a:spcPct val="0"/>
              </a:spcAft>
            </a:pPr>
            <a:r>
              <a:rPr lang="nl-NL" sz="1100" b="1" dirty="0" err="1">
                <a:latin typeface="Corbel" pitchFamily="34" charset="0"/>
                <a:ea typeface="Arial Unicode MS" pitchFamily="34" charset="-128"/>
                <a:cs typeface="Times New Roman" pitchFamily="18" charset="0"/>
              </a:rPr>
              <a:t>Kinderverrassingsbox</a:t>
            </a:r>
            <a:r>
              <a:rPr lang="nl-NL" sz="1100" b="1" dirty="0">
                <a:latin typeface="Corbel" pitchFamily="34" charset="0"/>
                <a:ea typeface="Arial Unicode MS" pitchFamily="34" charset="-128"/>
                <a:cs typeface="Times New Roman" pitchFamily="18" charset="0"/>
              </a:rPr>
              <a:t>                                              </a:t>
            </a:r>
          </a:p>
          <a:p>
            <a:pPr lvl="0" eaLnBrk="0" fontAlgn="base" hangingPunct="0">
              <a:spcBef>
                <a:spcPct val="0"/>
              </a:spcBef>
              <a:spcAft>
                <a:spcPct val="0"/>
              </a:spcAft>
            </a:pPr>
            <a:r>
              <a:rPr lang="nl-NL" sz="1100" b="1" dirty="0">
                <a:latin typeface="Corbel" pitchFamily="34" charset="0"/>
                <a:ea typeface="Arial Unicode MS" pitchFamily="34" charset="-128"/>
                <a:cs typeface="Times New Roman" pitchFamily="18" charset="0"/>
              </a:rPr>
              <a:t>(patat met kroket, frikandel of </a:t>
            </a:r>
            <a:r>
              <a:rPr lang="nl-NL" sz="1100" b="1" dirty="0" err="1">
                <a:latin typeface="Corbel" pitchFamily="34" charset="0"/>
                <a:ea typeface="Arial Unicode MS" pitchFamily="34" charset="-128"/>
                <a:cs typeface="Times New Roman" pitchFamily="18" charset="0"/>
              </a:rPr>
              <a:t>kipnuggets</a:t>
            </a:r>
            <a:r>
              <a:rPr lang="nl-NL" sz="1100" b="1" dirty="0">
                <a:latin typeface="Corbel" pitchFamily="34" charset="0"/>
                <a:ea typeface="Arial Unicode MS" pitchFamily="34" charset="-128"/>
                <a:cs typeface="Times New Roman" pitchFamily="18" charset="0"/>
              </a:rPr>
              <a:t> met</a:t>
            </a:r>
          </a:p>
          <a:p>
            <a:pPr lvl="0" eaLnBrk="0" fontAlgn="base" hangingPunct="0">
              <a:spcBef>
                <a:spcPct val="0"/>
              </a:spcBef>
              <a:spcAft>
                <a:spcPct val="0"/>
              </a:spcAft>
            </a:pPr>
            <a:r>
              <a:rPr lang="nl-NL" sz="1100" b="1" dirty="0">
                <a:latin typeface="Corbel" pitchFamily="34" charset="0"/>
                <a:ea typeface="Arial Unicode MS" pitchFamily="34" charset="-128"/>
                <a:cs typeface="Times New Roman" pitchFamily="18" charset="0"/>
              </a:rPr>
              <a:t> </a:t>
            </a:r>
            <a:r>
              <a:rPr lang="nl-NL" sz="1100" b="1" dirty="0" err="1">
                <a:latin typeface="Corbel" pitchFamily="34" charset="0"/>
                <a:ea typeface="Arial Unicode MS" pitchFamily="34" charset="-128"/>
                <a:cs typeface="Times New Roman" pitchFamily="18" charset="0"/>
              </a:rPr>
              <a:t>fristi</a:t>
            </a:r>
            <a:r>
              <a:rPr lang="nl-NL" sz="1100" b="1" dirty="0">
                <a:latin typeface="Corbel" pitchFamily="34" charset="0"/>
                <a:ea typeface="Arial Unicode MS" pitchFamily="34" charset="-128"/>
                <a:cs typeface="Times New Roman" pitchFamily="18" charset="0"/>
              </a:rPr>
              <a:t>, chocomel of capri-</a:t>
            </a:r>
            <a:r>
              <a:rPr lang="nl-NL" sz="1100" b="1" dirty="0" err="1">
                <a:latin typeface="Corbel" pitchFamily="34" charset="0"/>
                <a:ea typeface="Arial Unicode MS" pitchFamily="34" charset="-128"/>
                <a:cs typeface="Times New Roman" pitchFamily="18" charset="0"/>
              </a:rPr>
              <a:t>sonne</a:t>
            </a:r>
            <a:r>
              <a:rPr lang="nl-NL" sz="1100" b="1" dirty="0">
                <a:latin typeface="Corbel" pitchFamily="34" charset="0"/>
                <a:ea typeface="Arial Unicode MS" pitchFamily="34" charset="-128"/>
                <a:cs typeface="Times New Roman" pitchFamily="18" charset="0"/>
              </a:rPr>
              <a:t> en een verrassing)   </a:t>
            </a:r>
          </a:p>
          <a:p>
            <a:pPr lvl="0" eaLnBrk="0" fontAlgn="base" hangingPunct="0">
              <a:spcBef>
                <a:spcPct val="0"/>
              </a:spcBef>
              <a:spcAft>
                <a:spcPct val="0"/>
              </a:spcAft>
            </a:pPr>
            <a:endParaRPr lang="nl-NL" sz="1100" b="1" dirty="0">
              <a:latin typeface="Corbel" pitchFamily="34" charset="0"/>
              <a:ea typeface="Arial Unicode MS" pitchFamily="34" charset="-128"/>
              <a:cs typeface="Times New Roman" pitchFamily="18" charset="0"/>
            </a:endParaRPr>
          </a:p>
          <a:p>
            <a:pPr lvl="0" eaLnBrk="0" fontAlgn="base" hangingPunct="0">
              <a:spcBef>
                <a:spcPct val="0"/>
              </a:spcBef>
              <a:spcAft>
                <a:spcPct val="0"/>
              </a:spcAft>
            </a:pPr>
            <a:r>
              <a:rPr lang="nl-NL" sz="1100" b="1" dirty="0">
                <a:latin typeface="Corbel" pitchFamily="34" charset="0"/>
                <a:ea typeface="Arial Unicode MS" pitchFamily="34" charset="-128"/>
                <a:cs typeface="Times New Roman" pitchFamily="18" charset="0"/>
              </a:rPr>
              <a:t>Meerprijs glutenvrije patat en snacks               </a:t>
            </a:r>
          </a:p>
          <a:p>
            <a:pPr lvl="0" eaLnBrk="0" fontAlgn="base" hangingPunct="0">
              <a:spcBef>
                <a:spcPct val="0"/>
              </a:spcBef>
              <a:spcAft>
                <a:spcPct val="0"/>
              </a:spcAft>
            </a:pPr>
            <a:r>
              <a:rPr lang="nl-NL" sz="1100" b="1" dirty="0">
                <a:latin typeface="Corbel" pitchFamily="34" charset="0"/>
                <a:ea typeface="Arial Unicode MS" pitchFamily="34" charset="-128"/>
                <a:cs typeface="Times New Roman" pitchFamily="18" charset="0"/>
              </a:rPr>
              <a:t>Vraag naar de mogelijkheden!  </a:t>
            </a:r>
          </a:p>
          <a:p>
            <a:pPr lvl="0" eaLnBrk="0" fontAlgn="base" hangingPunct="0">
              <a:spcBef>
                <a:spcPct val="0"/>
              </a:spcBef>
              <a:spcAft>
                <a:spcPct val="0"/>
              </a:spcAft>
            </a:pPr>
            <a:endParaRPr lang="nl-NL" sz="1100" b="1" dirty="0">
              <a:latin typeface="Corbel" pitchFamily="34" charset="0"/>
              <a:ea typeface="Arial Unicode MS" pitchFamily="34" charset="-128"/>
              <a:cs typeface="Times New Roman" pitchFamily="18" charset="0"/>
            </a:endParaRPr>
          </a:p>
          <a:p>
            <a:pPr lvl="0" eaLnBrk="0" fontAlgn="base" hangingPunct="0">
              <a:spcBef>
                <a:spcPct val="0"/>
              </a:spcBef>
              <a:spcAft>
                <a:spcPct val="0"/>
              </a:spcAft>
            </a:pPr>
            <a:r>
              <a:rPr lang="nl-NL" sz="1100" b="1" dirty="0">
                <a:latin typeface="Corbel" pitchFamily="34" charset="0"/>
                <a:ea typeface="Arial Unicode MS" pitchFamily="34" charset="-128"/>
                <a:cs typeface="Times New Roman" pitchFamily="18" charset="0"/>
              </a:rPr>
              <a:t>Beker soep naar keuze 450 ml.	</a:t>
            </a:r>
          </a:p>
          <a:p>
            <a:pPr lvl="0" eaLnBrk="0" fontAlgn="base" hangingPunct="0">
              <a:spcBef>
                <a:spcPct val="0"/>
              </a:spcBef>
              <a:spcAft>
                <a:spcPct val="0"/>
              </a:spcAft>
            </a:pPr>
            <a:r>
              <a:rPr lang="nl-NL" sz="1100" b="1" dirty="0">
                <a:latin typeface="Corbel" pitchFamily="34" charset="0"/>
                <a:ea typeface="Arial Unicode MS" pitchFamily="34" charset="-128"/>
                <a:cs typeface="Times New Roman" pitchFamily="18" charset="0"/>
              </a:rPr>
              <a:t>Vraag aan de medewerkers !                          </a:t>
            </a:r>
          </a:p>
        </p:txBody>
      </p:sp>
      <p:sp>
        <p:nvSpPr>
          <p:cNvPr id="6" name="Rechthoek 5"/>
          <p:cNvSpPr/>
          <p:nvPr/>
        </p:nvSpPr>
        <p:spPr>
          <a:xfrm>
            <a:off x="3798466" y="1872536"/>
            <a:ext cx="3312368" cy="2308405"/>
          </a:xfrm>
          <a:prstGeom prst="rect">
            <a:avLst/>
          </a:prstGeom>
          <a:ln w="38100">
            <a:solidFill>
              <a:schemeClr val="bg1"/>
            </a:solidFill>
          </a:ln>
        </p:spPr>
        <p:style>
          <a:lnRef idx="2">
            <a:schemeClr val="dk1"/>
          </a:lnRef>
          <a:fillRef idx="1">
            <a:schemeClr val="lt1"/>
          </a:fillRef>
          <a:effectRef idx="0">
            <a:schemeClr val="dk1"/>
          </a:effectRef>
          <a:fontRef idx="minor">
            <a:schemeClr val="dk1"/>
          </a:fontRef>
        </p:style>
        <p:txBody>
          <a:bodyPr wrap="square" lIns="106758" tIns="53380" rIns="106758" bIns="53380">
            <a:spAutoFit/>
          </a:bodyPr>
          <a:lstStyle/>
          <a:p>
            <a:pPr lvl="0" eaLnBrk="0" fontAlgn="base" hangingPunct="0">
              <a:spcBef>
                <a:spcPct val="0"/>
              </a:spcBef>
              <a:spcAft>
                <a:spcPct val="0"/>
              </a:spcAft>
            </a:pPr>
            <a:r>
              <a:rPr lang="nl-NL" sz="1100" b="1" dirty="0">
                <a:latin typeface="Corbel" pitchFamily="34" charset="0"/>
                <a:ea typeface="Arial Unicode MS" pitchFamily="34" charset="-128"/>
                <a:cs typeface="Times New Roman" pitchFamily="18" charset="0"/>
              </a:rPr>
              <a:t>Lekkerbekje ( kabeljauw ) 250 gram</a:t>
            </a:r>
            <a:endParaRPr lang="nl-NL" sz="1100" b="1" dirty="0">
              <a:latin typeface="Corbel" pitchFamily="34" charset="0"/>
              <a:cs typeface="Arial" pitchFamily="34" charset="0"/>
            </a:endParaRPr>
          </a:p>
          <a:p>
            <a:pPr lvl="0" eaLnBrk="0" fontAlgn="base" hangingPunct="0">
              <a:spcBef>
                <a:spcPct val="0"/>
              </a:spcBef>
              <a:spcAft>
                <a:spcPct val="0"/>
              </a:spcAft>
            </a:pPr>
            <a:r>
              <a:rPr lang="nl-NL" sz="1100" b="1" dirty="0">
                <a:latin typeface="Corbel" pitchFamily="34" charset="0"/>
                <a:ea typeface="Arial Unicode MS" pitchFamily="34" charset="-128"/>
                <a:cs typeface="Times New Roman" pitchFamily="18" charset="0"/>
              </a:rPr>
              <a:t>Kibbeling ( kabeljauw )	</a:t>
            </a:r>
            <a:endParaRPr lang="nl-NL" sz="1100" b="1" dirty="0">
              <a:latin typeface="Corbel" pitchFamily="34" charset="0"/>
              <a:cs typeface="Arial" pitchFamily="34" charset="0"/>
            </a:endParaRPr>
          </a:p>
          <a:p>
            <a:pPr lvl="0" eaLnBrk="0" fontAlgn="base" hangingPunct="0">
              <a:spcBef>
                <a:spcPct val="0"/>
              </a:spcBef>
              <a:spcAft>
                <a:spcPct val="0"/>
              </a:spcAft>
            </a:pPr>
            <a:r>
              <a:rPr lang="nl-NL" sz="1100" b="1" dirty="0">
                <a:latin typeface="Corbel" pitchFamily="34" charset="0"/>
                <a:ea typeface="Arial Unicode MS" pitchFamily="34" charset="-128"/>
                <a:cs typeface="Times New Roman" pitchFamily="18" charset="0"/>
              </a:rPr>
              <a:t>Scholfilet 		</a:t>
            </a:r>
            <a:endParaRPr lang="nl-NL" sz="1100" b="1" dirty="0">
              <a:latin typeface="Corbel" pitchFamily="34" charset="0"/>
              <a:cs typeface="Arial" pitchFamily="34" charset="0"/>
            </a:endParaRPr>
          </a:p>
          <a:p>
            <a:pPr lvl="0" eaLnBrk="0" fontAlgn="base" hangingPunct="0">
              <a:spcBef>
                <a:spcPct val="0"/>
              </a:spcBef>
              <a:spcAft>
                <a:spcPct val="0"/>
              </a:spcAft>
            </a:pPr>
            <a:r>
              <a:rPr lang="nl-NL" sz="1100" b="1" dirty="0">
                <a:latin typeface="Corbel" pitchFamily="34" charset="0"/>
                <a:ea typeface="Arial Unicode MS" pitchFamily="34" charset="-128"/>
                <a:cs typeface="Times New Roman" pitchFamily="18" charset="0"/>
              </a:rPr>
              <a:t>Portie inktvisringen 10 st.	</a:t>
            </a:r>
            <a:endParaRPr lang="nl-NL" sz="1100" b="1" dirty="0">
              <a:latin typeface="Corbel" pitchFamily="34" charset="0"/>
              <a:cs typeface="Arial" pitchFamily="34" charset="0"/>
            </a:endParaRPr>
          </a:p>
          <a:p>
            <a:pPr lvl="0" eaLnBrk="0" fontAlgn="base" hangingPunct="0">
              <a:spcBef>
                <a:spcPct val="0"/>
              </a:spcBef>
              <a:spcAft>
                <a:spcPct val="0"/>
              </a:spcAft>
            </a:pPr>
            <a:r>
              <a:rPr lang="nl-NL" sz="1100" b="1" dirty="0">
                <a:latin typeface="Corbel" pitchFamily="34" charset="0"/>
                <a:ea typeface="Arial Unicode MS" pitchFamily="34" charset="-128"/>
                <a:cs typeface="Times New Roman" pitchFamily="18" charset="0"/>
              </a:rPr>
              <a:t>Ravigotesaus		</a:t>
            </a:r>
            <a:endParaRPr lang="nl-NL" sz="1100" b="1" dirty="0">
              <a:latin typeface="Corbel" pitchFamily="34" charset="0"/>
              <a:cs typeface="Arial" pitchFamily="34" charset="0"/>
            </a:endParaRPr>
          </a:p>
          <a:p>
            <a:pPr lvl="0" eaLnBrk="0" fontAlgn="base" hangingPunct="0">
              <a:spcBef>
                <a:spcPct val="0"/>
              </a:spcBef>
              <a:spcAft>
                <a:spcPct val="0"/>
              </a:spcAft>
            </a:pPr>
            <a:r>
              <a:rPr lang="nl-NL" sz="1100" b="1" dirty="0">
                <a:latin typeface="Corbel" pitchFamily="34" charset="0"/>
                <a:ea typeface="Arial Unicode MS" pitchFamily="34" charset="-128"/>
                <a:cs typeface="Times New Roman" pitchFamily="18" charset="0"/>
              </a:rPr>
              <a:t>Knoflooksaus		</a:t>
            </a:r>
            <a:endParaRPr lang="nl-NL" sz="1100" b="1" dirty="0">
              <a:latin typeface="Corbel" pitchFamily="34" charset="0"/>
              <a:cs typeface="Arial" pitchFamily="34" charset="0"/>
            </a:endParaRPr>
          </a:p>
          <a:p>
            <a:pPr lvl="0" eaLnBrk="0" fontAlgn="base" hangingPunct="0">
              <a:spcBef>
                <a:spcPct val="0"/>
              </a:spcBef>
              <a:spcAft>
                <a:spcPct val="0"/>
              </a:spcAft>
            </a:pPr>
            <a:r>
              <a:rPr lang="nl-NL" sz="1100" b="1" dirty="0">
                <a:latin typeface="Corbel" pitchFamily="34" charset="0"/>
                <a:ea typeface="Arial Unicode MS" pitchFamily="34" charset="-128"/>
                <a:cs typeface="Times New Roman" pitchFamily="18" charset="0"/>
              </a:rPr>
              <a:t>Chilisaus		</a:t>
            </a:r>
          </a:p>
          <a:p>
            <a:pPr lvl="0" eaLnBrk="0" fontAlgn="base" hangingPunct="0">
              <a:spcBef>
                <a:spcPct val="0"/>
              </a:spcBef>
              <a:spcAft>
                <a:spcPct val="0"/>
              </a:spcAft>
            </a:pPr>
            <a:r>
              <a:rPr lang="nl-NL" sz="1100" b="1" dirty="0" err="1">
                <a:latin typeface="Corbel" pitchFamily="34" charset="0"/>
                <a:ea typeface="Arial Unicode MS" pitchFamily="34" charset="-128"/>
                <a:cs typeface="Times New Roman" pitchFamily="18" charset="0"/>
              </a:rPr>
              <a:t>Joppiesaus</a:t>
            </a:r>
            <a:r>
              <a:rPr lang="nl-NL" sz="1100" b="1" dirty="0">
                <a:latin typeface="Corbel" pitchFamily="34" charset="0"/>
                <a:ea typeface="Arial Unicode MS" pitchFamily="34" charset="-128"/>
                <a:cs typeface="Times New Roman" pitchFamily="18" charset="0"/>
              </a:rPr>
              <a:t>		</a:t>
            </a:r>
          </a:p>
          <a:p>
            <a:pPr lvl="0" eaLnBrk="0" fontAlgn="base" hangingPunct="0">
              <a:spcBef>
                <a:spcPct val="0"/>
              </a:spcBef>
              <a:spcAft>
                <a:spcPct val="0"/>
              </a:spcAft>
            </a:pPr>
            <a:r>
              <a:rPr lang="nl-NL" sz="1100" b="1" dirty="0">
                <a:latin typeface="Corbel" pitchFamily="34" charset="0"/>
                <a:ea typeface="Arial Unicode MS" pitchFamily="34" charset="-128"/>
                <a:cs typeface="Times New Roman" pitchFamily="18" charset="0"/>
              </a:rPr>
              <a:t>Zakje mosterd	   	</a:t>
            </a:r>
          </a:p>
          <a:p>
            <a:pPr lvl="0" eaLnBrk="0" fontAlgn="base" hangingPunct="0">
              <a:spcBef>
                <a:spcPct val="0"/>
              </a:spcBef>
              <a:spcAft>
                <a:spcPct val="0"/>
              </a:spcAft>
            </a:pPr>
            <a:r>
              <a:rPr lang="nl-NL" sz="1100" b="1" dirty="0">
                <a:latin typeface="Corbel" pitchFamily="34" charset="0"/>
                <a:ea typeface="Arial Unicode MS" pitchFamily="34" charset="-128"/>
                <a:cs typeface="Times New Roman" pitchFamily="18" charset="0"/>
              </a:rPr>
              <a:t>Zakje mayonaise		</a:t>
            </a:r>
          </a:p>
          <a:p>
            <a:pPr lvl="0" eaLnBrk="0" fontAlgn="base" hangingPunct="0">
              <a:spcBef>
                <a:spcPct val="0"/>
              </a:spcBef>
              <a:spcAft>
                <a:spcPct val="0"/>
              </a:spcAft>
            </a:pPr>
            <a:endParaRPr lang="nl-NL" sz="1100" b="1" dirty="0">
              <a:latin typeface="Corbel" pitchFamily="34" charset="0"/>
              <a:ea typeface="Arial Unicode MS" pitchFamily="34" charset="-128"/>
              <a:cs typeface="Times New Roman" pitchFamily="18" charset="0"/>
            </a:endParaRPr>
          </a:p>
          <a:p>
            <a:pPr lvl="0" eaLnBrk="0" fontAlgn="base" hangingPunct="0">
              <a:spcBef>
                <a:spcPct val="0"/>
              </a:spcBef>
              <a:spcAft>
                <a:spcPct val="0"/>
              </a:spcAft>
            </a:pPr>
            <a:r>
              <a:rPr lang="nl-NL" sz="1100" b="1" dirty="0">
                <a:latin typeface="Corbel" pitchFamily="34" charset="0"/>
                <a:ea typeface="Arial Unicode MS" pitchFamily="34" charset="-128"/>
                <a:cs typeface="Times New Roman" pitchFamily="18" charset="0"/>
              </a:rPr>
              <a:t>Voor meenemen in plastic vragen wij een toeslag</a:t>
            </a:r>
          </a:p>
          <a:p>
            <a:pPr lvl="0" eaLnBrk="0" fontAlgn="base" hangingPunct="0">
              <a:spcBef>
                <a:spcPct val="0"/>
              </a:spcBef>
              <a:spcAft>
                <a:spcPct val="0"/>
              </a:spcAft>
            </a:pPr>
            <a:r>
              <a:rPr lang="nl-NL" sz="1100" b="1" dirty="0">
                <a:latin typeface="Corbel" pitchFamily="34" charset="0"/>
                <a:ea typeface="Arial Unicode MS" pitchFamily="34" charset="-128"/>
                <a:cs typeface="Times New Roman" pitchFamily="18" charset="0"/>
              </a:rPr>
              <a:t>per bestelling.</a:t>
            </a:r>
          </a:p>
        </p:txBody>
      </p:sp>
      <p:pic>
        <p:nvPicPr>
          <p:cNvPr id="1026" name="Picture 2" descr="Afbeeldingsresultaat voor LEKKERBEK"/>
          <p:cNvPicPr>
            <a:picLocks noChangeAspect="1" noChangeArrowheads="1"/>
          </p:cNvPicPr>
          <p:nvPr/>
        </p:nvPicPr>
        <p:blipFill>
          <a:blip r:embed="rId3" cstate="print"/>
          <a:srcRect/>
          <a:stretch>
            <a:fillRect/>
          </a:stretch>
        </p:blipFill>
        <p:spPr bwMode="auto">
          <a:xfrm>
            <a:off x="3828502" y="180025"/>
            <a:ext cx="3282332" cy="1580238"/>
          </a:xfrm>
          <a:prstGeom prst="rect">
            <a:avLst/>
          </a:prstGeom>
          <a:ln>
            <a:noFill/>
          </a:ln>
          <a:effectLst>
            <a:outerShdw blurRad="190500" algn="tl" rotWithShape="0">
              <a:srgbClr val="000000">
                <a:alpha val="70000"/>
              </a:srgbClr>
            </a:outerShdw>
          </a:effectLst>
        </p:spPr>
      </p:pic>
      <p:sp>
        <p:nvSpPr>
          <p:cNvPr id="9" name="Rechthoek 8"/>
          <p:cNvSpPr/>
          <p:nvPr/>
        </p:nvSpPr>
        <p:spPr>
          <a:xfrm>
            <a:off x="262596" y="3888581"/>
            <a:ext cx="3312368" cy="2477682"/>
          </a:xfrm>
          <a:prstGeom prst="rect">
            <a:avLst/>
          </a:prstGeom>
          <a:ln/>
        </p:spPr>
        <p:style>
          <a:lnRef idx="2">
            <a:schemeClr val="accent2"/>
          </a:lnRef>
          <a:fillRef idx="1">
            <a:schemeClr val="lt1"/>
          </a:fillRef>
          <a:effectRef idx="0">
            <a:schemeClr val="accent2"/>
          </a:effectRef>
          <a:fontRef idx="minor">
            <a:schemeClr val="dk1"/>
          </a:fontRef>
        </p:style>
        <p:txBody>
          <a:bodyPr wrap="square" lIns="106758" tIns="53380" rIns="106758" bIns="53380">
            <a:spAutoFit/>
          </a:bodyPr>
          <a:lstStyle/>
          <a:p>
            <a:pPr lvl="0" eaLnBrk="0" fontAlgn="base" hangingPunct="0">
              <a:spcBef>
                <a:spcPct val="0"/>
              </a:spcBef>
              <a:spcAft>
                <a:spcPct val="0"/>
              </a:spcAft>
            </a:pPr>
            <a:r>
              <a:rPr lang="nl-NL" sz="1100" b="1" u="sng" dirty="0">
                <a:solidFill>
                  <a:schemeClr val="bg2"/>
                </a:solidFill>
                <a:latin typeface="Corbel" pitchFamily="34" charset="0"/>
                <a:ea typeface="Arial Unicode MS" pitchFamily="34" charset="-128"/>
                <a:cs typeface="Times New Roman" pitchFamily="18" charset="0"/>
              </a:rPr>
              <a:t>Meeneemmaaltijden: met rauwkostsalade, friet</a:t>
            </a:r>
          </a:p>
          <a:p>
            <a:pPr lvl="0" eaLnBrk="0" fontAlgn="base" hangingPunct="0">
              <a:spcBef>
                <a:spcPct val="0"/>
              </a:spcBef>
              <a:spcAft>
                <a:spcPct val="0"/>
              </a:spcAft>
            </a:pPr>
            <a:r>
              <a:rPr lang="nl-NL" sz="1100" b="1" u="sng" dirty="0">
                <a:solidFill>
                  <a:schemeClr val="bg2"/>
                </a:solidFill>
                <a:latin typeface="Corbel" pitchFamily="34" charset="0"/>
                <a:ea typeface="Arial Unicode MS" pitchFamily="34" charset="-128"/>
                <a:cs typeface="Times New Roman" pitchFamily="18" charset="0"/>
              </a:rPr>
              <a:t>en bijpassende saus en frietsaus</a:t>
            </a:r>
            <a:endParaRPr lang="nl-NL" sz="1100" b="1" dirty="0">
              <a:solidFill>
                <a:schemeClr val="bg2"/>
              </a:solidFill>
              <a:latin typeface="Corbel" pitchFamily="34" charset="0"/>
              <a:cs typeface="Arial" pitchFamily="34" charset="0"/>
            </a:endParaRPr>
          </a:p>
          <a:p>
            <a:pPr lvl="0" eaLnBrk="0" fontAlgn="base" hangingPunct="0">
              <a:spcBef>
                <a:spcPct val="0"/>
              </a:spcBef>
              <a:spcAft>
                <a:spcPct val="0"/>
              </a:spcAft>
            </a:pPr>
            <a:r>
              <a:rPr lang="nl-NL" sz="1100" b="1" dirty="0">
                <a:solidFill>
                  <a:schemeClr val="bg1"/>
                </a:solidFill>
                <a:latin typeface="Corbel" pitchFamily="34" charset="0"/>
                <a:ea typeface="Arial Unicode MS" pitchFamily="34" charset="-128"/>
                <a:cs typeface="Times New Roman" pitchFamily="18" charset="0"/>
              </a:rPr>
              <a:t>Lekkerbekje ( kabeljauw )</a:t>
            </a:r>
          </a:p>
          <a:p>
            <a:pPr lvl="0" eaLnBrk="0" fontAlgn="base" hangingPunct="0">
              <a:spcBef>
                <a:spcPct val="0"/>
              </a:spcBef>
              <a:spcAft>
                <a:spcPct val="0"/>
              </a:spcAft>
            </a:pPr>
            <a:r>
              <a:rPr lang="nl-NL" sz="1100" b="1" dirty="0">
                <a:solidFill>
                  <a:schemeClr val="bg1"/>
                </a:solidFill>
                <a:latin typeface="Corbel" pitchFamily="34" charset="0"/>
                <a:ea typeface="Arial Unicode MS" pitchFamily="34" charset="-128"/>
                <a:cs typeface="Times New Roman" pitchFamily="18" charset="0"/>
              </a:rPr>
              <a:t>Kibbeling  	     	</a:t>
            </a:r>
            <a:endParaRPr lang="nl-NL" sz="1100" b="1" dirty="0">
              <a:solidFill>
                <a:schemeClr val="bg1"/>
              </a:solidFill>
              <a:latin typeface="Corbel" pitchFamily="34" charset="0"/>
              <a:cs typeface="Arial" pitchFamily="34" charset="0"/>
            </a:endParaRPr>
          </a:p>
          <a:p>
            <a:pPr lvl="0" eaLnBrk="0" fontAlgn="base" hangingPunct="0">
              <a:spcBef>
                <a:spcPct val="0"/>
              </a:spcBef>
              <a:spcAft>
                <a:spcPct val="0"/>
              </a:spcAft>
            </a:pPr>
            <a:r>
              <a:rPr lang="nl-NL" sz="1100" b="1" dirty="0">
                <a:solidFill>
                  <a:schemeClr val="bg1"/>
                </a:solidFill>
                <a:latin typeface="Corbel" pitchFamily="34" charset="0"/>
                <a:ea typeface="Arial Unicode MS" pitchFamily="34" charset="-128"/>
                <a:cs typeface="Times New Roman" pitchFamily="18" charset="0"/>
              </a:rPr>
              <a:t>Scholfilet 		</a:t>
            </a:r>
            <a:br>
              <a:rPr lang="nl-NL" sz="1100" b="1" dirty="0">
                <a:solidFill>
                  <a:schemeClr val="bg1"/>
                </a:solidFill>
                <a:latin typeface="Corbel" pitchFamily="34" charset="0"/>
                <a:ea typeface="Arial Unicode MS" pitchFamily="34" charset="-128"/>
                <a:cs typeface="Times New Roman" pitchFamily="18" charset="0"/>
              </a:rPr>
            </a:br>
            <a:r>
              <a:rPr lang="nl-NL" sz="1100" b="1" dirty="0">
                <a:solidFill>
                  <a:schemeClr val="bg1"/>
                </a:solidFill>
                <a:latin typeface="Corbel" pitchFamily="34" charset="0"/>
                <a:ea typeface="Arial Unicode MS" pitchFamily="34" charset="-128"/>
                <a:cs typeface="Times New Roman" pitchFamily="18" charset="0"/>
              </a:rPr>
              <a:t>Gebakken zalm | Hollandaisesaus</a:t>
            </a:r>
            <a:endParaRPr lang="nl-NL" sz="1100" b="1" dirty="0">
              <a:solidFill>
                <a:schemeClr val="bg1"/>
              </a:solidFill>
              <a:latin typeface="Corbel" pitchFamily="34" charset="0"/>
              <a:cs typeface="Arial" pitchFamily="34" charset="0"/>
            </a:endParaRPr>
          </a:p>
          <a:p>
            <a:pPr lvl="0" eaLnBrk="0" fontAlgn="base" hangingPunct="0">
              <a:spcBef>
                <a:spcPct val="0"/>
              </a:spcBef>
              <a:spcAft>
                <a:spcPct val="0"/>
              </a:spcAft>
            </a:pPr>
            <a:r>
              <a:rPr lang="nl-NL" sz="1100" b="1" dirty="0">
                <a:solidFill>
                  <a:schemeClr val="bg1"/>
                </a:solidFill>
                <a:latin typeface="Corbel" pitchFamily="34" charset="0"/>
                <a:ea typeface="Arial Unicode MS" pitchFamily="34" charset="-128"/>
                <a:cs typeface="Times New Roman" pitchFamily="18" charset="0"/>
              </a:rPr>
              <a:t>Varkenshaas | spek | pepersaus 	</a:t>
            </a:r>
            <a:endParaRPr lang="nl-NL" sz="1100" b="1" dirty="0">
              <a:solidFill>
                <a:schemeClr val="bg1"/>
              </a:solidFill>
              <a:latin typeface="Corbel" pitchFamily="34" charset="0"/>
              <a:cs typeface="Arial" pitchFamily="34" charset="0"/>
            </a:endParaRPr>
          </a:p>
          <a:p>
            <a:pPr lvl="0" eaLnBrk="0" fontAlgn="base" hangingPunct="0">
              <a:spcBef>
                <a:spcPct val="0"/>
              </a:spcBef>
              <a:spcAft>
                <a:spcPct val="0"/>
              </a:spcAft>
            </a:pPr>
            <a:r>
              <a:rPr lang="nl-NL" sz="1100" b="1" dirty="0">
                <a:solidFill>
                  <a:schemeClr val="bg1"/>
                </a:solidFill>
                <a:latin typeface="Corbel" pitchFamily="34" charset="0"/>
                <a:ea typeface="Arial Unicode MS" pitchFamily="34" charset="-128"/>
                <a:cs typeface="Times New Roman" pitchFamily="18" charset="0"/>
              </a:rPr>
              <a:t>Schnitzel | pepersaus	</a:t>
            </a:r>
            <a:endParaRPr lang="nl-NL" sz="1100" b="1" dirty="0">
              <a:solidFill>
                <a:schemeClr val="bg1"/>
              </a:solidFill>
              <a:latin typeface="Corbel" pitchFamily="34" charset="0"/>
              <a:cs typeface="Arial" pitchFamily="34" charset="0"/>
            </a:endParaRPr>
          </a:p>
          <a:p>
            <a:pPr lvl="0" eaLnBrk="0" fontAlgn="base" hangingPunct="0">
              <a:spcBef>
                <a:spcPct val="0"/>
              </a:spcBef>
              <a:spcAft>
                <a:spcPct val="0"/>
              </a:spcAft>
            </a:pPr>
            <a:r>
              <a:rPr lang="nl-NL" sz="1100" b="1" dirty="0">
                <a:solidFill>
                  <a:schemeClr val="bg1"/>
                </a:solidFill>
                <a:latin typeface="Corbel" pitchFamily="34" charset="0"/>
                <a:ea typeface="Arial Unicode MS" pitchFamily="34" charset="-128"/>
                <a:cs typeface="Times New Roman" pitchFamily="18" charset="0"/>
              </a:rPr>
              <a:t>Schnitzel Hawaï | kaas | ananas       </a:t>
            </a:r>
            <a:r>
              <a:rPr lang="nl-NL" sz="800" b="1" dirty="0">
                <a:solidFill>
                  <a:schemeClr val="bg1"/>
                </a:solidFill>
                <a:latin typeface="Corbel" pitchFamily="34" charset="0"/>
                <a:ea typeface="Arial Unicode MS" pitchFamily="34" charset="-128"/>
                <a:cs typeface="Times New Roman" pitchFamily="18" charset="0"/>
              </a:rPr>
              <a:t> 	</a:t>
            </a:r>
            <a:endParaRPr lang="nl-NL" sz="1100" b="1" dirty="0">
              <a:solidFill>
                <a:schemeClr val="bg1"/>
              </a:solidFill>
              <a:latin typeface="Corbel" pitchFamily="34" charset="0"/>
              <a:cs typeface="Arial" pitchFamily="34" charset="0"/>
            </a:endParaRPr>
          </a:p>
          <a:p>
            <a:pPr lvl="0" eaLnBrk="0" fontAlgn="base" hangingPunct="0">
              <a:spcBef>
                <a:spcPct val="0"/>
              </a:spcBef>
              <a:spcAft>
                <a:spcPct val="0"/>
              </a:spcAft>
            </a:pPr>
            <a:r>
              <a:rPr lang="nl-NL" sz="1100" b="1" dirty="0">
                <a:solidFill>
                  <a:schemeClr val="bg1"/>
                </a:solidFill>
                <a:latin typeface="Corbel" pitchFamily="34" charset="0"/>
                <a:ea typeface="Arial Unicode MS" pitchFamily="34" charset="-128"/>
                <a:cs typeface="Times New Roman" pitchFamily="18" charset="0"/>
              </a:rPr>
              <a:t>Schnitzel | ui | spek | paprika |</a:t>
            </a:r>
          </a:p>
          <a:p>
            <a:pPr lvl="0" eaLnBrk="0" fontAlgn="base" hangingPunct="0">
              <a:spcBef>
                <a:spcPct val="0"/>
              </a:spcBef>
              <a:spcAft>
                <a:spcPct val="0"/>
              </a:spcAft>
            </a:pPr>
            <a:r>
              <a:rPr lang="nl-NL" sz="1100" b="1" dirty="0">
                <a:solidFill>
                  <a:schemeClr val="bg1"/>
                </a:solidFill>
                <a:latin typeface="Corbel" pitchFamily="34" charset="0"/>
                <a:ea typeface="Arial Unicode MS" pitchFamily="34" charset="-128"/>
                <a:cs typeface="Times New Roman" pitchFamily="18" charset="0"/>
              </a:rPr>
              <a:t>champignons |  kaas	</a:t>
            </a:r>
          </a:p>
          <a:p>
            <a:pPr lvl="0" eaLnBrk="0" fontAlgn="base" hangingPunct="0">
              <a:spcBef>
                <a:spcPct val="0"/>
              </a:spcBef>
              <a:spcAft>
                <a:spcPct val="0"/>
              </a:spcAft>
            </a:pPr>
            <a:r>
              <a:rPr lang="nl-NL" sz="1100" b="1" dirty="0">
                <a:solidFill>
                  <a:schemeClr val="bg1"/>
                </a:solidFill>
                <a:latin typeface="Corbel" pitchFamily="34" charset="0"/>
                <a:ea typeface="Arial Unicode MS" pitchFamily="34" charset="-128"/>
                <a:cs typeface="Times New Roman" pitchFamily="18" charset="0"/>
              </a:rPr>
              <a:t>Kipsaté | gedroogde uitjes | friet | </a:t>
            </a:r>
          </a:p>
          <a:p>
            <a:pPr lvl="0" eaLnBrk="0" fontAlgn="base" hangingPunct="0">
              <a:spcBef>
                <a:spcPct val="0"/>
              </a:spcBef>
              <a:spcAft>
                <a:spcPct val="0"/>
              </a:spcAft>
            </a:pPr>
            <a:r>
              <a:rPr lang="nl-NL" sz="1100" b="1" dirty="0">
                <a:solidFill>
                  <a:schemeClr val="bg1"/>
                </a:solidFill>
                <a:latin typeface="Corbel" pitchFamily="34" charset="0"/>
                <a:ea typeface="Arial Unicode MS" pitchFamily="34" charset="-128"/>
                <a:cs typeface="Times New Roman" pitchFamily="18" charset="0"/>
              </a:rPr>
              <a:t>rauwkostsalade | kroepoek 	</a:t>
            </a:r>
            <a:endParaRPr lang="nl-NL" sz="1100" b="1" dirty="0">
              <a:solidFill>
                <a:schemeClr val="bg1"/>
              </a:solidFill>
              <a:latin typeface="Corbel" pitchFamily="34" charset="0"/>
              <a:cs typeface="Arial" pitchFamily="34" charset="0"/>
            </a:endParaRPr>
          </a:p>
          <a:p>
            <a:pPr lvl="0" eaLnBrk="0" fontAlgn="base" hangingPunct="0">
              <a:spcBef>
                <a:spcPct val="0"/>
              </a:spcBef>
              <a:spcAft>
                <a:spcPct val="0"/>
              </a:spcAft>
            </a:pPr>
            <a:r>
              <a:rPr lang="nl-NL" sz="1100" b="1" dirty="0" err="1">
                <a:solidFill>
                  <a:schemeClr val="bg1"/>
                </a:solidFill>
                <a:latin typeface="Corbel" pitchFamily="34" charset="0"/>
                <a:ea typeface="Arial Unicode MS" pitchFamily="34" charset="-128"/>
                <a:cs typeface="Times New Roman" pitchFamily="18" charset="0"/>
              </a:rPr>
              <a:t>Spare-ribs</a:t>
            </a:r>
            <a:r>
              <a:rPr lang="nl-NL" sz="1100" b="1" dirty="0">
                <a:solidFill>
                  <a:schemeClr val="bg1"/>
                </a:solidFill>
                <a:latin typeface="Corbel" pitchFamily="34" charset="0"/>
                <a:ea typeface="Arial Unicode MS" pitchFamily="34" charset="-128"/>
                <a:cs typeface="Times New Roman" pitchFamily="18" charset="0"/>
              </a:rPr>
              <a:t> </a:t>
            </a:r>
            <a:r>
              <a:rPr lang="nl-NL" sz="1100" b="1" dirty="0">
                <a:solidFill>
                  <a:schemeClr val="accent2"/>
                </a:solidFill>
                <a:latin typeface="Corbel" pitchFamily="34" charset="0"/>
                <a:ea typeface="Arial Unicode MS" pitchFamily="34" charset="-128"/>
                <a:cs typeface="Times New Roman" pitchFamily="18" charset="0"/>
              </a:rPr>
              <a:t>		                </a:t>
            </a:r>
          </a:p>
        </p:txBody>
      </p:sp>
      <p:sp>
        <p:nvSpPr>
          <p:cNvPr id="13" name="Ovale toelichting 12"/>
          <p:cNvSpPr/>
          <p:nvPr/>
        </p:nvSpPr>
        <p:spPr>
          <a:xfrm rot="21226801">
            <a:off x="3671072" y="4315727"/>
            <a:ext cx="2211505" cy="1147517"/>
          </a:xfrm>
          <a:prstGeom prst="wedgeEllipseCallout">
            <a:avLst/>
          </a:prstGeom>
          <a:solidFill>
            <a:schemeClr val="bg2"/>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nl-NL" sz="1600" b="1" dirty="0">
                <a:latin typeface="Bookman Old Style" pitchFamily="18" charset="0"/>
              </a:rPr>
              <a:t>Heeft u een      allergie?</a:t>
            </a:r>
          </a:p>
          <a:p>
            <a:pPr algn="ctr"/>
            <a:r>
              <a:rPr lang="nl-NL" sz="1600" b="1" dirty="0">
                <a:latin typeface="Bookman Old Style" pitchFamily="18" charset="0"/>
              </a:rPr>
              <a:t>Meld het ons.</a:t>
            </a:r>
          </a:p>
        </p:txBody>
      </p:sp>
      <p:pic>
        <p:nvPicPr>
          <p:cNvPr id="2" name="Picture 2" descr="https://media1.picsearch.com/is?CpB4EooCXNkfYCHN1cadOUBq8AtnVaRMYcRoQNHqDE4&amp;height=107"/>
          <p:cNvPicPr>
            <a:picLocks noChangeAspect="1" noChangeArrowheads="1"/>
          </p:cNvPicPr>
          <p:nvPr/>
        </p:nvPicPr>
        <p:blipFill>
          <a:blip r:embed="rId4" cstate="print"/>
          <a:srcRect/>
          <a:stretch>
            <a:fillRect/>
          </a:stretch>
        </p:blipFill>
        <p:spPr bwMode="auto">
          <a:xfrm>
            <a:off x="5938233" y="4293214"/>
            <a:ext cx="1365388" cy="1380371"/>
          </a:xfrm>
          <a:prstGeom prst="rect">
            <a:avLst/>
          </a:prstGeom>
          <a:noFill/>
        </p:spPr>
      </p:pic>
      <p:sp>
        <p:nvSpPr>
          <p:cNvPr id="14" name="Rechthoek 13">
            <a:extLst>
              <a:ext uri="{FF2B5EF4-FFF2-40B4-BE49-F238E27FC236}">
                <a16:creationId xmlns:a16="http://schemas.microsoft.com/office/drawing/2014/main" id="{56A3087B-0433-47A2-A126-BC2628514051}"/>
              </a:ext>
            </a:extLst>
          </p:cNvPr>
          <p:cNvSpPr/>
          <p:nvPr/>
        </p:nvSpPr>
        <p:spPr>
          <a:xfrm>
            <a:off x="253961" y="6443278"/>
            <a:ext cx="3312367" cy="1123465"/>
          </a:xfrm>
          <a:prstGeom prst="rect">
            <a:avLst/>
          </a:prstGeom>
          <a:ln/>
        </p:spPr>
        <p:style>
          <a:lnRef idx="2">
            <a:schemeClr val="accent2"/>
          </a:lnRef>
          <a:fillRef idx="1">
            <a:schemeClr val="lt1"/>
          </a:fillRef>
          <a:effectRef idx="0">
            <a:schemeClr val="accent2"/>
          </a:effectRef>
          <a:fontRef idx="minor">
            <a:schemeClr val="dk1"/>
          </a:fontRef>
        </p:style>
        <p:txBody>
          <a:bodyPr wrap="square" lIns="106758" tIns="53380" rIns="106758" bIns="53380">
            <a:spAutoFit/>
          </a:bodyPr>
          <a:lstStyle/>
          <a:p>
            <a:pPr lvl="0" eaLnBrk="0" fontAlgn="base" hangingPunct="0">
              <a:spcBef>
                <a:spcPct val="0"/>
              </a:spcBef>
              <a:spcAft>
                <a:spcPct val="0"/>
              </a:spcAft>
            </a:pPr>
            <a:r>
              <a:rPr lang="nl-NL" sz="1100" b="1" u="sng" dirty="0" err="1">
                <a:solidFill>
                  <a:schemeClr val="bg2"/>
                </a:solidFill>
                <a:latin typeface="Corbel" pitchFamily="34" charset="0"/>
                <a:ea typeface="Arial Unicode MS" pitchFamily="34" charset="-128"/>
                <a:cs typeface="Times New Roman" pitchFamily="18" charset="0"/>
              </a:rPr>
              <a:t>Runderburgers</a:t>
            </a:r>
            <a:r>
              <a:rPr lang="nl-NL" sz="1100" b="1" u="sng" dirty="0">
                <a:solidFill>
                  <a:schemeClr val="bg2"/>
                </a:solidFill>
                <a:latin typeface="Corbel" pitchFamily="34" charset="0"/>
                <a:ea typeface="Arial Unicode MS" pitchFamily="34" charset="-128"/>
                <a:cs typeface="Times New Roman" pitchFamily="18" charset="0"/>
              </a:rPr>
              <a:t> met </a:t>
            </a:r>
            <a:r>
              <a:rPr lang="nl-NL" sz="1100" b="1" u="sng" dirty="0" err="1">
                <a:solidFill>
                  <a:schemeClr val="bg2"/>
                </a:solidFill>
                <a:latin typeface="Corbel" pitchFamily="34" charset="0"/>
                <a:ea typeface="Arial Unicode MS" pitchFamily="34" charset="-128"/>
                <a:cs typeface="Times New Roman" pitchFamily="18" charset="0"/>
              </a:rPr>
              <a:t>xxl</a:t>
            </a:r>
            <a:r>
              <a:rPr lang="nl-NL" sz="1100" b="1" u="sng" dirty="0">
                <a:solidFill>
                  <a:schemeClr val="bg2"/>
                </a:solidFill>
                <a:latin typeface="Corbel" pitchFamily="34" charset="0"/>
                <a:ea typeface="Arial Unicode MS" pitchFamily="34" charset="-128"/>
                <a:cs typeface="Times New Roman" pitchFamily="18" charset="0"/>
              </a:rPr>
              <a:t> sesam bol, sla, burger </a:t>
            </a:r>
          </a:p>
          <a:p>
            <a:pPr lvl="0" eaLnBrk="0" fontAlgn="base" hangingPunct="0">
              <a:spcBef>
                <a:spcPct val="0"/>
              </a:spcBef>
              <a:spcAft>
                <a:spcPct val="0"/>
              </a:spcAft>
            </a:pPr>
            <a:r>
              <a:rPr lang="nl-NL" sz="1100" b="1" dirty="0">
                <a:latin typeface="Corbel" pitchFamily="34" charset="0"/>
                <a:ea typeface="Arial Unicode MS" pitchFamily="34" charset="-128"/>
                <a:cs typeface="Times New Roman" pitchFamily="18" charset="0"/>
              </a:rPr>
              <a:t>Baconburger 	        	</a:t>
            </a:r>
          </a:p>
          <a:p>
            <a:pPr lvl="0" eaLnBrk="0" fontAlgn="base" hangingPunct="0">
              <a:spcBef>
                <a:spcPct val="0"/>
              </a:spcBef>
              <a:spcAft>
                <a:spcPct val="0"/>
              </a:spcAft>
            </a:pPr>
            <a:r>
              <a:rPr lang="nl-NL" sz="1100" b="1" dirty="0">
                <a:latin typeface="Corbel" pitchFamily="34" charset="0"/>
                <a:ea typeface="Arial Unicode MS" pitchFamily="34" charset="-128"/>
                <a:cs typeface="Times New Roman" pitchFamily="18" charset="0"/>
              </a:rPr>
              <a:t>Cheeseburger		</a:t>
            </a:r>
          </a:p>
          <a:p>
            <a:pPr lvl="0" eaLnBrk="0" fontAlgn="base" hangingPunct="0">
              <a:spcBef>
                <a:spcPct val="0"/>
              </a:spcBef>
              <a:spcAft>
                <a:spcPct val="0"/>
              </a:spcAft>
            </a:pPr>
            <a:r>
              <a:rPr lang="nl-NL" sz="1100" b="1" dirty="0">
                <a:latin typeface="Corbel" pitchFamily="34" charset="0"/>
                <a:ea typeface="Arial Unicode MS" pitchFamily="34" charset="-128"/>
                <a:cs typeface="Times New Roman" pitchFamily="18" charset="0"/>
              </a:rPr>
              <a:t>Burger Suyderoogh | ui | spek | paprika | champignons | kaas	</a:t>
            </a:r>
          </a:p>
          <a:p>
            <a:pPr lvl="0" eaLnBrk="0" fontAlgn="base" hangingPunct="0">
              <a:spcBef>
                <a:spcPct val="0"/>
              </a:spcBef>
              <a:spcAft>
                <a:spcPct val="0"/>
              </a:spcAft>
            </a:pPr>
            <a:r>
              <a:rPr lang="nl-NL" sz="1100" b="1" dirty="0">
                <a:latin typeface="Corbel" pitchFamily="34" charset="0"/>
                <a:ea typeface="Arial Unicode MS" pitchFamily="34" charset="-128"/>
                <a:cs typeface="Times New Roman" pitchFamily="18" charset="0"/>
              </a:rPr>
              <a:t>Barbecuesaus of </a:t>
            </a:r>
            <a:r>
              <a:rPr lang="nl-NL" sz="1100" b="1" dirty="0" err="1">
                <a:latin typeface="Corbel" pitchFamily="34" charset="0"/>
                <a:ea typeface="Arial Unicode MS" pitchFamily="34" charset="-128"/>
                <a:cs typeface="Times New Roman" pitchFamily="18" charset="0"/>
              </a:rPr>
              <a:t>Joppiesaus</a:t>
            </a:r>
            <a:endParaRPr lang="nl-NL" sz="1100" b="1" dirty="0">
              <a:latin typeface="Corbel" pitchFamily="34" charset="0"/>
              <a:ea typeface="Arial Unicode MS" pitchFamily="34" charset="-128"/>
              <a:cs typeface="Times New Roman" pitchFamily="18" charset="0"/>
            </a:endParaRPr>
          </a:p>
        </p:txBody>
      </p:sp>
      <p:pic>
        <p:nvPicPr>
          <p:cNvPr id="16" name="Picture 2" descr="Image result for zak patat"/>
          <p:cNvPicPr>
            <a:picLocks noChangeAspect="1" noChangeArrowheads="1"/>
          </p:cNvPicPr>
          <p:nvPr/>
        </p:nvPicPr>
        <p:blipFill>
          <a:blip r:embed="rId5" cstate="print"/>
          <a:srcRect/>
          <a:stretch>
            <a:fillRect/>
          </a:stretch>
        </p:blipFill>
        <p:spPr bwMode="auto">
          <a:xfrm>
            <a:off x="3835796" y="5796938"/>
            <a:ext cx="3275038" cy="1800200"/>
          </a:xfrm>
          <a:prstGeom prst="rect">
            <a:avLst/>
          </a:prstGeom>
          <a:ln>
            <a:noFill/>
          </a:ln>
          <a:effectLst>
            <a:outerShdw blurRad="190500" algn="tl" rotWithShape="0">
              <a:srgbClr val="000000">
                <a:alpha val="70000"/>
              </a:srgbClr>
            </a:outerShdw>
          </a:effectLst>
        </p:spPr>
      </p:pic>
      <p:pic>
        <p:nvPicPr>
          <p:cNvPr id="7" name="Picture 4" descr="Glutenvrije Piet komt ook dit jaar naar Borne - Sint in Borne">
            <a:extLst>
              <a:ext uri="{FF2B5EF4-FFF2-40B4-BE49-F238E27FC236}">
                <a16:creationId xmlns:a16="http://schemas.microsoft.com/office/drawing/2014/main" id="{092928E9-D2E8-9669-0B68-7D4815AC87E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53510" y="2876664"/>
            <a:ext cx="149002" cy="1490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Glutenvrije Piet komt ook dit jaar naar Borne - Sint in Borne">
            <a:extLst>
              <a:ext uri="{FF2B5EF4-FFF2-40B4-BE49-F238E27FC236}">
                <a16:creationId xmlns:a16="http://schemas.microsoft.com/office/drawing/2014/main" id="{DB2C2BEF-D222-DE68-B02E-905D7D69385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92389" y="5579671"/>
            <a:ext cx="149002" cy="1490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Glutenvrije Piet komt ook dit jaar naar Borne - Sint in Borne">
            <a:extLst>
              <a:ext uri="{FF2B5EF4-FFF2-40B4-BE49-F238E27FC236}">
                <a16:creationId xmlns:a16="http://schemas.microsoft.com/office/drawing/2014/main" id="{BB528A6F-3431-70A2-E6B8-4320C80872A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97452" y="3240509"/>
            <a:ext cx="149002" cy="14900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Glutenvrije Piet komt ook dit jaar naar Borne - Sint in Borne">
            <a:extLst>
              <a:ext uri="{FF2B5EF4-FFF2-40B4-BE49-F238E27FC236}">
                <a16:creationId xmlns:a16="http://schemas.microsoft.com/office/drawing/2014/main" id="{AA308D30-7019-2E21-5B64-0F4DB87C4BB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04508" y="338250"/>
            <a:ext cx="149002" cy="14900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Glutenvrije Piet komt ook dit jaar naar Borne - Sint in Borne">
            <a:extLst>
              <a:ext uri="{FF2B5EF4-FFF2-40B4-BE49-F238E27FC236}">
                <a16:creationId xmlns:a16="http://schemas.microsoft.com/office/drawing/2014/main" id="{97036183-71BB-51C8-7A69-0CB8CA6B218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99417" y="3464455"/>
            <a:ext cx="149002" cy="1490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Aangepast 95">
      <a:dk1>
        <a:sysClr val="windowText" lastClr="000000"/>
      </a:dk1>
      <a:lt1>
        <a:sysClr val="window" lastClr="FFFFFF"/>
      </a:lt1>
      <a:dk2>
        <a:srgbClr val="006600"/>
      </a:dk2>
      <a:lt2>
        <a:srgbClr val="C9C2D1"/>
      </a:lt2>
      <a:accent1>
        <a:srgbClr val="FF0000"/>
      </a:accent1>
      <a:accent2>
        <a:srgbClr val="000000"/>
      </a:accent2>
      <a:accent3>
        <a:srgbClr val="FF0000"/>
      </a:accent3>
      <a:accent4>
        <a:srgbClr val="FF0000"/>
      </a:accent4>
      <a:accent5>
        <a:srgbClr val="FF0000"/>
      </a:accent5>
      <a:accent6>
        <a:srgbClr val="BFBFBF"/>
      </a:accent6>
      <a:hlink>
        <a:srgbClr val="410082"/>
      </a:hlink>
      <a:folHlink>
        <a:srgbClr val="932968"/>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Condensspoor</Template>
  <TotalTime>62714</TotalTime>
  <Words>782</Words>
  <Application>Microsoft Office PowerPoint</Application>
  <PresentationFormat>Custom</PresentationFormat>
  <Paragraphs>133</Paragraphs>
  <Slides>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Bookman Old Style</vt:lpstr>
      <vt:lpstr>Calibri</vt:lpstr>
      <vt:lpstr>Corbel</vt:lpstr>
      <vt:lpstr>Wingdings</vt:lpstr>
      <vt:lpstr>Wingdings 2</vt:lpstr>
      <vt:lpstr>Wingdings 3</vt:lpstr>
      <vt:lpstr>Module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Suyderoogh</dc:creator>
  <cp:lastModifiedBy>edjan zondervan</cp:lastModifiedBy>
  <cp:revision>5225</cp:revision>
  <cp:lastPrinted>2024-01-23T11:31:45Z</cp:lastPrinted>
  <dcterms:created xsi:type="dcterms:W3CDTF">2012-04-18T16:17:58Z</dcterms:created>
  <dcterms:modified xsi:type="dcterms:W3CDTF">2024-04-30T15:32:56Z</dcterms:modified>
</cp:coreProperties>
</file>